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0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132" y="1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BCD3AB-F413-4408-9A11-785099424D2F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D52FC-B24F-455D-9E75-9BBD5FE986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0526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BCD3AB-F413-4408-9A11-785099424D2F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D52FC-B24F-455D-9E75-9BBD5FE986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52918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BCD3AB-F413-4408-9A11-785099424D2F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D52FC-B24F-455D-9E75-9BBD5FE986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86651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BCD3AB-F413-4408-9A11-785099424D2F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D52FC-B24F-455D-9E75-9BBD5FE986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1889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BCD3AB-F413-4408-9A11-785099424D2F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D52FC-B24F-455D-9E75-9BBD5FE986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86668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BCD3AB-F413-4408-9A11-785099424D2F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D52FC-B24F-455D-9E75-9BBD5FE986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8053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BCD3AB-F413-4408-9A11-785099424D2F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D52FC-B24F-455D-9E75-9BBD5FE986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24603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BCD3AB-F413-4408-9A11-785099424D2F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D52FC-B24F-455D-9E75-9BBD5FE986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3792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BCD3AB-F413-4408-9A11-785099424D2F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D52FC-B24F-455D-9E75-9BBD5FE986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1794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BCD3AB-F413-4408-9A11-785099424D2F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D52FC-B24F-455D-9E75-9BBD5FE986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97025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BCD3AB-F413-4408-9A11-785099424D2F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3D52FC-B24F-455D-9E75-9BBD5FE986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83186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BCD3AB-F413-4408-9A11-785099424D2F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3D52FC-B24F-455D-9E75-9BBD5FE986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95257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5" name="Group 34"/>
          <p:cNvGrpSpPr/>
          <p:nvPr/>
        </p:nvGrpSpPr>
        <p:grpSpPr>
          <a:xfrm>
            <a:off x="1448407" y="204849"/>
            <a:ext cx="5036475" cy="6479730"/>
            <a:chOff x="1448408" y="204849"/>
            <a:chExt cx="3628088" cy="5376141"/>
          </a:xfrm>
        </p:grpSpPr>
        <p:sp>
          <p:nvSpPr>
            <p:cNvPr id="4" name="Rounded Rectangle 3"/>
            <p:cNvSpPr/>
            <p:nvPr/>
          </p:nvSpPr>
          <p:spPr>
            <a:xfrm>
              <a:off x="1527235" y="1301263"/>
              <a:ext cx="668215" cy="298938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User</a:t>
              </a:r>
              <a:endParaRPr lang="en-US" dirty="0"/>
            </a:p>
          </p:txBody>
        </p:sp>
        <p:sp>
          <p:nvSpPr>
            <p:cNvPr id="5" name="Rounded Rectangle 4"/>
            <p:cNvSpPr/>
            <p:nvPr/>
          </p:nvSpPr>
          <p:spPr>
            <a:xfrm>
              <a:off x="2791557" y="1301263"/>
              <a:ext cx="668215" cy="298938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EOS</a:t>
              </a:r>
              <a:endParaRPr lang="en-US" dirty="0"/>
            </a:p>
          </p:txBody>
        </p:sp>
        <p:sp>
          <p:nvSpPr>
            <p:cNvPr id="6" name="Rounded Rectangle 5"/>
            <p:cNvSpPr/>
            <p:nvPr/>
          </p:nvSpPr>
          <p:spPr>
            <a:xfrm>
              <a:off x="4097922" y="1301263"/>
              <a:ext cx="668215" cy="298938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CTA</a:t>
              </a:r>
              <a:endParaRPr lang="en-US" dirty="0"/>
            </a:p>
          </p:txBody>
        </p:sp>
        <p:sp>
          <p:nvSpPr>
            <p:cNvPr id="7" name="Rounded Rectangle 6"/>
            <p:cNvSpPr/>
            <p:nvPr/>
          </p:nvSpPr>
          <p:spPr>
            <a:xfrm>
              <a:off x="2448910" y="793026"/>
              <a:ext cx="2627585" cy="1182920"/>
            </a:xfrm>
            <a:prstGeom prst="round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Tape </a:t>
              </a:r>
              <a:r>
                <a:rPr lang="en-US" dirty="0">
                  <a:solidFill>
                    <a:schemeClr val="tx1"/>
                  </a:solidFill>
                </a:rPr>
                <a:t>S</a:t>
              </a:r>
              <a:r>
                <a:rPr lang="en-US" dirty="0" smtClean="0">
                  <a:solidFill>
                    <a:schemeClr val="tx1"/>
                  </a:solidFill>
                </a:rPr>
                <a:t>torage </a:t>
              </a:r>
              <a:r>
                <a:rPr lang="en-US" dirty="0">
                  <a:solidFill>
                    <a:schemeClr val="tx1"/>
                  </a:solidFill>
                </a:rPr>
                <a:t>E</a:t>
              </a:r>
              <a:r>
                <a:rPr lang="en-US" dirty="0" smtClean="0">
                  <a:solidFill>
                    <a:schemeClr val="tx1"/>
                  </a:solidFill>
                </a:rPr>
                <a:t>lement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cxnSp>
          <p:nvCxnSpPr>
            <p:cNvPr id="9" name="Straight Arrow Connector 8"/>
            <p:cNvCxnSpPr>
              <a:stCxn id="4" idx="3"/>
              <a:endCxn id="5" idx="1"/>
            </p:cNvCxnSpPr>
            <p:nvPr/>
          </p:nvCxnSpPr>
          <p:spPr>
            <a:xfrm>
              <a:off x="2195450" y="1450732"/>
              <a:ext cx="596107" cy="0"/>
            </a:xfrm>
            <a:prstGeom prst="straightConnector1">
              <a:avLst/>
            </a:prstGeom>
            <a:ln w="381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Arrow Connector 9"/>
            <p:cNvCxnSpPr>
              <a:stCxn id="5" idx="3"/>
              <a:endCxn id="6" idx="1"/>
            </p:cNvCxnSpPr>
            <p:nvPr/>
          </p:nvCxnSpPr>
          <p:spPr>
            <a:xfrm>
              <a:off x="3459772" y="1450732"/>
              <a:ext cx="638150" cy="0"/>
            </a:xfrm>
            <a:prstGeom prst="straightConnector1">
              <a:avLst/>
            </a:prstGeom>
            <a:ln w="381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" name="Rounded Rectangle 12"/>
            <p:cNvSpPr/>
            <p:nvPr/>
          </p:nvSpPr>
          <p:spPr>
            <a:xfrm>
              <a:off x="1448408" y="3938347"/>
              <a:ext cx="668215" cy="298938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User</a:t>
              </a:r>
              <a:endParaRPr lang="en-US" dirty="0"/>
            </a:p>
          </p:txBody>
        </p:sp>
        <p:sp>
          <p:nvSpPr>
            <p:cNvPr id="14" name="Rounded Rectangle 13"/>
            <p:cNvSpPr/>
            <p:nvPr/>
          </p:nvSpPr>
          <p:spPr>
            <a:xfrm>
              <a:off x="2791557" y="4926320"/>
              <a:ext cx="668215" cy="298938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EOS</a:t>
              </a:r>
              <a:endParaRPr lang="en-US" dirty="0"/>
            </a:p>
          </p:txBody>
        </p:sp>
        <p:sp>
          <p:nvSpPr>
            <p:cNvPr id="15" name="Rounded Rectangle 14"/>
            <p:cNvSpPr/>
            <p:nvPr/>
          </p:nvSpPr>
          <p:spPr>
            <a:xfrm>
              <a:off x="4097921" y="4926320"/>
              <a:ext cx="668215" cy="298938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CTA</a:t>
              </a:r>
              <a:endParaRPr lang="en-US" dirty="0"/>
            </a:p>
          </p:txBody>
        </p:sp>
        <p:sp>
          <p:nvSpPr>
            <p:cNvPr id="16" name="Rounded Rectangle 15"/>
            <p:cNvSpPr/>
            <p:nvPr/>
          </p:nvSpPr>
          <p:spPr>
            <a:xfrm>
              <a:off x="2448911" y="3430110"/>
              <a:ext cx="2627585" cy="2150880"/>
            </a:xfrm>
            <a:prstGeom prst="roundRect">
              <a:avLst/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Tape </a:t>
              </a:r>
              <a:r>
                <a:rPr lang="en-US" dirty="0">
                  <a:solidFill>
                    <a:schemeClr val="tx1"/>
                  </a:solidFill>
                </a:rPr>
                <a:t>S</a:t>
              </a:r>
              <a:r>
                <a:rPr lang="en-US" dirty="0" smtClean="0">
                  <a:solidFill>
                    <a:schemeClr val="tx1"/>
                  </a:solidFill>
                </a:rPr>
                <a:t>torage </a:t>
              </a:r>
              <a:r>
                <a:rPr lang="en-US" dirty="0">
                  <a:solidFill>
                    <a:schemeClr val="tx1"/>
                  </a:solidFill>
                </a:rPr>
                <a:t>E</a:t>
              </a:r>
              <a:r>
                <a:rPr lang="en-US" dirty="0" smtClean="0">
                  <a:solidFill>
                    <a:schemeClr val="tx1"/>
                  </a:solidFill>
                </a:rPr>
                <a:t>lement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cxnSp>
          <p:nvCxnSpPr>
            <p:cNvPr id="17" name="Straight Arrow Connector 16"/>
            <p:cNvCxnSpPr>
              <a:stCxn id="13" idx="3"/>
              <a:endCxn id="22" idx="1"/>
            </p:cNvCxnSpPr>
            <p:nvPr/>
          </p:nvCxnSpPr>
          <p:spPr>
            <a:xfrm>
              <a:off x="2116623" y="4087816"/>
              <a:ext cx="945423" cy="0"/>
            </a:xfrm>
            <a:prstGeom prst="straightConnector1">
              <a:avLst/>
            </a:prstGeom>
            <a:ln w="381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Arrow Connector 17"/>
            <p:cNvCxnSpPr>
              <a:stCxn id="22" idx="2"/>
              <a:endCxn id="14" idx="0"/>
            </p:cNvCxnSpPr>
            <p:nvPr/>
          </p:nvCxnSpPr>
          <p:spPr>
            <a:xfrm flipH="1">
              <a:off x="3125665" y="4237285"/>
              <a:ext cx="653182" cy="689035"/>
            </a:xfrm>
            <a:prstGeom prst="straightConnector1">
              <a:avLst/>
            </a:prstGeom>
            <a:ln w="381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ounded Rectangle 21"/>
            <p:cNvSpPr/>
            <p:nvPr/>
          </p:nvSpPr>
          <p:spPr>
            <a:xfrm>
              <a:off x="3062046" y="3938347"/>
              <a:ext cx="1433601" cy="298938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Orchestrator</a:t>
              </a:r>
              <a:endParaRPr lang="en-US" dirty="0"/>
            </a:p>
          </p:txBody>
        </p:sp>
        <p:cxnSp>
          <p:nvCxnSpPr>
            <p:cNvPr id="26" name="Straight Arrow Connector 25"/>
            <p:cNvCxnSpPr>
              <a:stCxn id="22" idx="2"/>
              <a:endCxn id="15" idx="0"/>
            </p:cNvCxnSpPr>
            <p:nvPr/>
          </p:nvCxnSpPr>
          <p:spPr>
            <a:xfrm>
              <a:off x="3778847" y="4237285"/>
              <a:ext cx="653182" cy="689035"/>
            </a:xfrm>
            <a:prstGeom prst="straightConnector1">
              <a:avLst/>
            </a:prstGeom>
            <a:ln w="3810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" name="TextBox 32"/>
            <p:cNvSpPr txBox="1"/>
            <p:nvPr/>
          </p:nvSpPr>
          <p:spPr>
            <a:xfrm>
              <a:off x="1448408" y="204849"/>
              <a:ext cx="285584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The control path of EOSTAPE</a:t>
              </a:r>
              <a:endParaRPr lang="en-US" dirty="0"/>
            </a:p>
          </p:txBody>
        </p:sp>
        <p:sp>
          <p:nvSpPr>
            <p:cNvPr id="34" name="TextBox 33"/>
            <p:cNvSpPr txBox="1"/>
            <p:nvPr/>
          </p:nvSpPr>
          <p:spPr>
            <a:xfrm>
              <a:off x="1448408" y="2846402"/>
              <a:ext cx="355809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The control path of the orchestrator</a:t>
              </a:r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33183334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24</Words>
  <Application>Microsoft Office PowerPoint</Application>
  <PresentationFormat>Widescreen</PresentationFormat>
  <Paragraphs>11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CERN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Steven Murray</dc:creator>
  <cp:lastModifiedBy>Steven Murray</cp:lastModifiedBy>
  <cp:revision>4</cp:revision>
  <dcterms:created xsi:type="dcterms:W3CDTF">2015-11-25T08:44:07Z</dcterms:created>
  <dcterms:modified xsi:type="dcterms:W3CDTF">2015-12-10T12:22:14Z</dcterms:modified>
</cp:coreProperties>
</file>

<file path=docProps/thumbnail.jpeg>
</file>