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6"/>
  </p:notesMasterIdLst>
  <p:handoutMasterIdLst>
    <p:handoutMasterId r:id="rId7"/>
  </p:handoutMasterIdLst>
  <p:sldIdLst>
    <p:sldId id="258" r:id="rId5"/>
  </p:sldIdLst>
  <p:sldSz cx="17610138" cy="9906000"/>
  <p:notesSz cx="6797675" cy="9872663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596" kern="1200">
        <a:solidFill>
          <a:schemeClr val="tx1"/>
        </a:solidFill>
        <a:latin typeface="Arial" charset="0"/>
        <a:ea typeface="+mn-ea"/>
        <a:cs typeface="+mn-cs"/>
      </a:defRPr>
    </a:lvl1pPr>
    <a:lvl2pPr marL="144747" algn="l" rtl="0" fontAlgn="base">
      <a:spcBef>
        <a:spcPct val="0"/>
      </a:spcBef>
      <a:spcAft>
        <a:spcPct val="0"/>
      </a:spcAft>
      <a:defRPr sz="2596" kern="1200">
        <a:solidFill>
          <a:schemeClr val="tx1"/>
        </a:solidFill>
        <a:latin typeface="Arial" charset="0"/>
        <a:ea typeface="+mn-ea"/>
        <a:cs typeface="+mn-cs"/>
      </a:defRPr>
    </a:lvl2pPr>
    <a:lvl3pPr marL="289494" algn="l" rtl="0" fontAlgn="base">
      <a:spcBef>
        <a:spcPct val="0"/>
      </a:spcBef>
      <a:spcAft>
        <a:spcPct val="0"/>
      </a:spcAft>
      <a:defRPr sz="2596" kern="1200">
        <a:solidFill>
          <a:schemeClr val="tx1"/>
        </a:solidFill>
        <a:latin typeface="Arial" charset="0"/>
        <a:ea typeface="+mn-ea"/>
        <a:cs typeface="+mn-cs"/>
      </a:defRPr>
    </a:lvl3pPr>
    <a:lvl4pPr marL="434241" algn="l" rtl="0" fontAlgn="base">
      <a:spcBef>
        <a:spcPct val="0"/>
      </a:spcBef>
      <a:spcAft>
        <a:spcPct val="0"/>
      </a:spcAft>
      <a:defRPr sz="2596" kern="1200">
        <a:solidFill>
          <a:schemeClr val="tx1"/>
        </a:solidFill>
        <a:latin typeface="Arial" charset="0"/>
        <a:ea typeface="+mn-ea"/>
        <a:cs typeface="+mn-cs"/>
      </a:defRPr>
    </a:lvl4pPr>
    <a:lvl5pPr marL="578988" algn="l" rtl="0" fontAlgn="base">
      <a:spcBef>
        <a:spcPct val="0"/>
      </a:spcBef>
      <a:spcAft>
        <a:spcPct val="0"/>
      </a:spcAft>
      <a:defRPr sz="2596" kern="1200">
        <a:solidFill>
          <a:schemeClr val="tx1"/>
        </a:solidFill>
        <a:latin typeface="Arial" charset="0"/>
        <a:ea typeface="+mn-ea"/>
        <a:cs typeface="+mn-cs"/>
      </a:defRPr>
    </a:lvl5pPr>
    <a:lvl6pPr marL="723735" algn="l" defTabSz="289494" rtl="0" eaLnBrk="1" latinLnBrk="0" hangingPunct="1">
      <a:defRPr sz="2596" kern="1200">
        <a:solidFill>
          <a:schemeClr val="tx1"/>
        </a:solidFill>
        <a:latin typeface="Arial" charset="0"/>
        <a:ea typeface="+mn-ea"/>
        <a:cs typeface="+mn-cs"/>
      </a:defRPr>
    </a:lvl6pPr>
    <a:lvl7pPr marL="868482" algn="l" defTabSz="289494" rtl="0" eaLnBrk="1" latinLnBrk="0" hangingPunct="1">
      <a:defRPr sz="2596" kern="1200">
        <a:solidFill>
          <a:schemeClr val="tx1"/>
        </a:solidFill>
        <a:latin typeface="Arial" charset="0"/>
        <a:ea typeface="+mn-ea"/>
        <a:cs typeface="+mn-cs"/>
      </a:defRPr>
    </a:lvl7pPr>
    <a:lvl8pPr marL="1013229" algn="l" defTabSz="289494" rtl="0" eaLnBrk="1" latinLnBrk="0" hangingPunct="1">
      <a:defRPr sz="2596" kern="1200">
        <a:solidFill>
          <a:schemeClr val="tx1"/>
        </a:solidFill>
        <a:latin typeface="Arial" charset="0"/>
        <a:ea typeface="+mn-ea"/>
        <a:cs typeface="+mn-cs"/>
      </a:defRPr>
    </a:lvl8pPr>
    <a:lvl9pPr marL="1157976" algn="l" defTabSz="289494" rtl="0" eaLnBrk="1" latinLnBrk="0" hangingPunct="1">
      <a:defRPr sz="2596"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5547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clrMru>
    <a:srgbClr val="3961AD"/>
    <a:srgbClr val="EFEFEF"/>
    <a:srgbClr val="FFFFC1"/>
    <a:srgbClr val="FFFFAF"/>
    <a:srgbClr val="FFFF89"/>
    <a:srgbClr val="FFFF71"/>
    <a:srgbClr val="FFFF00"/>
    <a:srgbClr val="FFFFD6"/>
    <a:srgbClr val="DED3F7"/>
    <a:srgbClr val="D6BAE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08FB837D-C827-4EFA-A057-4D05807E0F7C}" styleName="Themed Style 1 - Accent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284E427A-3D55-4303-BF80-6455036E1DE7}" styleName="Themed Style 1 - Accent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024" autoAdjust="0"/>
    <p:restoredTop sz="94660" autoAdjust="0"/>
  </p:normalViewPr>
  <p:slideViewPr>
    <p:cSldViewPr snapToGrid="0">
      <p:cViewPr varScale="1">
        <p:scale>
          <a:sx n="56" d="100"/>
          <a:sy n="56" d="100"/>
        </p:scale>
        <p:origin x="102" y="762"/>
      </p:cViewPr>
      <p:guideLst>
        <p:guide orient="horz" pos="3120"/>
        <p:guide pos="5547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54635" cy="486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t" anchorCtr="0" compatLnSpc="1">
            <a:prstTxWarp prst="textNoShape">
              <a:avLst/>
            </a:prstTxWarp>
          </a:bodyPr>
          <a:lstStyle>
            <a:lvl1pPr defTabSz="215105">
              <a:defRPr sz="300" smtClean="0"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1834" y="0"/>
            <a:ext cx="2937049" cy="486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t" anchorCtr="0" compatLnSpc="1">
            <a:prstTxWarp prst="textNoShape">
              <a:avLst/>
            </a:prstTxWarp>
          </a:bodyPr>
          <a:lstStyle>
            <a:lvl1pPr algn="r" defTabSz="215105">
              <a:defRPr sz="300" smtClean="0"/>
            </a:lvl1pPr>
          </a:lstStyle>
          <a:p>
            <a:pPr>
              <a:defRPr/>
            </a:pPr>
            <a:fld id="{62F2FBD1-00C6-4929-BBF7-75F3ADBAE271}" type="datetimeFigureOut">
              <a:rPr lang="it-IT"/>
              <a:pPr>
                <a:defRPr/>
              </a:pPr>
              <a:t>16/01/2017</a:t>
            </a:fld>
            <a:endParaRPr lang="it-IT"/>
          </a:p>
        </p:txBody>
      </p:sp>
      <p:sp>
        <p:nvSpPr>
          <p:cNvPr id="1638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369982"/>
            <a:ext cx="2954635" cy="5041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b" anchorCtr="0" compatLnSpc="1">
            <a:prstTxWarp prst="textNoShape">
              <a:avLst/>
            </a:prstTxWarp>
          </a:bodyPr>
          <a:lstStyle>
            <a:lvl1pPr defTabSz="215105">
              <a:defRPr sz="300" smtClean="0"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1638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1834" y="9369982"/>
            <a:ext cx="2937049" cy="5041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b" anchorCtr="0" compatLnSpc="1">
            <a:prstTxWarp prst="textNoShape">
              <a:avLst/>
            </a:prstTxWarp>
          </a:bodyPr>
          <a:lstStyle>
            <a:lvl1pPr algn="r" defTabSz="215105">
              <a:defRPr sz="300" smtClean="0"/>
            </a:lvl1pPr>
          </a:lstStyle>
          <a:p>
            <a:pPr>
              <a:defRPr/>
            </a:pPr>
            <a:fld id="{79C34823-9A5D-4F7A-AEBD-AB6EEF0B83F4}" type="slidenum">
              <a:rPr lang="it-IT"/>
              <a:pPr>
                <a:defRPr/>
              </a:pPr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2347921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54635" cy="486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t" anchorCtr="0" compatLnSpc="1">
            <a:prstTxWarp prst="textNoShape">
              <a:avLst/>
            </a:prstTxWarp>
          </a:bodyPr>
          <a:lstStyle>
            <a:lvl1pPr defTabSz="215105">
              <a:defRPr sz="300" smtClean="0"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1834" y="0"/>
            <a:ext cx="2937049" cy="486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t" anchorCtr="0" compatLnSpc="1">
            <a:prstTxWarp prst="textNoShape">
              <a:avLst/>
            </a:prstTxWarp>
          </a:bodyPr>
          <a:lstStyle>
            <a:lvl1pPr algn="r" defTabSz="215105">
              <a:defRPr sz="300" smtClean="0"/>
            </a:lvl1pPr>
          </a:lstStyle>
          <a:p>
            <a:pPr>
              <a:defRPr/>
            </a:pPr>
            <a:fld id="{AD0759B2-753D-477C-A409-D6DA2D3225C4}" type="datetimeFigureOut">
              <a:rPr lang="it-IT"/>
              <a:pPr>
                <a:defRPr/>
              </a:pPr>
              <a:t>16/01/2017</a:t>
            </a:fld>
            <a:endParaRPr lang="it-IT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8425" y="739775"/>
            <a:ext cx="6592888" cy="37084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434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784" y="4686682"/>
            <a:ext cx="4977269" cy="444979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noProof="0" smtClean="0"/>
              <a:t>Click to edit Master text styles</a:t>
            </a:r>
          </a:p>
          <a:p>
            <a:pPr lvl="1"/>
            <a:r>
              <a:rPr lang="it-IT" noProof="0" smtClean="0"/>
              <a:t>Second level</a:t>
            </a:r>
          </a:p>
          <a:p>
            <a:pPr lvl="2"/>
            <a:r>
              <a:rPr lang="it-IT" noProof="0" smtClean="0"/>
              <a:t>Third level</a:t>
            </a:r>
          </a:p>
          <a:p>
            <a:pPr lvl="3"/>
            <a:r>
              <a:rPr lang="it-IT" noProof="0" smtClean="0"/>
              <a:t>Fourth level</a:t>
            </a:r>
          </a:p>
          <a:p>
            <a:pPr lvl="4"/>
            <a:r>
              <a:rPr lang="it-IT" noProof="0" smtClean="0"/>
              <a:t>Fifth level</a:t>
            </a:r>
          </a:p>
        </p:txBody>
      </p:sp>
      <p:sp>
        <p:nvSpPr>
          <p:cNvPr id="1434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369982"/>
            <a:ext cx="2954635" cy="5041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b" anchorCtr="0" compatLnSpc="1">
            <a:prstTxWarp prst="textNoShape">
              <a:avLst/>
            </a:prstTxWarp>
          </a:bodyPr>
          <a:lstStyle>
            <a:lvl1pPr defTabSz="215105">
              <a:defRPr sz="300" smtClean="0"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1434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1834" y="9369982"/>
            <a:ext cx="2937049" cy="5041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b" anchorCtr="0" compatLnSpc="1">
            <a:prstTxWarp prst="textNoShape">
              <a:avLst/>
            </a:prstTxWarp>
          </a:bodyPr>
          <a:lstStyle>
            <a:lvl1pPr algn="r" defTabSz="215105">
              <a:defRPr sz="300" smtClean="0"/>
            </a:lvl1pPr>
          </a:lstStyle>
          <a:p>
            <a:pPr>
              <a:defRPr/>
            </a:pPr>
            <a:fld id="{3480E7C5-5A0D-431F-BE3F-D6E5B7738807}" type="slidenum">
              <a:rPr lang="it-IT"/>
              <a:pPr>
                <a:defRPr/>
              </a:pPr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98924754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380" kern="1200">
        <a:solidFill>
          <a:schemeClr val="tx1"/>
        </a:solidFill>
        <a:latin typeface="Calibri" pitchFamily="34" charset="0"/>
        <a:ea typeface="+mn-ea"/>
        <a:cs typeface="+mn-cs"/>
      </a:defRPr>
    </a:lvl1pPr>
    <a:lvl2pPr marL="144747" algn="l" rtl="0" eaLnBrk="0" fontAlgn="base" hangingPunct="0">
      <a:spcBef>
        <a:spcPct val="30000"/>
      </a:spcBef>
      <a:spcAft>
        <a:spcPct val="0"/>
      </a:spcAft>
      <a:defRPr sz="380" kern="1200">
        <a:solidFill>
          <a:schemeClr val="tx1"/>
        </a:solidFill>
        <a:latin typeface="Calibri" pitchFamily="34" charset="0"/>
        <a:ea typeface="+mn-ea"/>
        <a:cs typeface="+mn-cs"/>
      </a:defRPr>
    </a:lvl2pPr>
    <a:lvl3pPr marL="289494" algn="l" rtl="0" eaLnBrk="0" fontAlgn="base" hangingPunct="0">
      <a:spcBef>
        <a:spcPct val="30000"/>
      </a:spcBef>
      <a:spcAft>
        <a:spcPct val="0"/>
      </a:spcAft>
      <a:defRPr sz="380" kern="1200">
        <a:solidFill>
          <a:schemeClr val="tx1"/>
        </a:solidFill>
        <a:latin typeface="Calibri" pitchFamily="34" charset="0"/>
        <a:ea typeface="+mn-ea"/>
        <a:cs typeface="+mn-cs"/>
      </a:defRPr>
    </a:lvl3pPr>
    <a:lvl4pPr marL="434241" algn="l" rtl="0" eaLnBrk="0" fontAlgn="base" hangingPunct="0">
      <a:spcBef>
        <a:spcPct val="30000"/>
      </a:spcBef>
      <a:spcAft>
        <a:spcPct val="0"/>
      </a:spcAft>
      <a:defRPr sz="380" kern="1200">
        <a:solidFill>
          <a:schemeClr val="tx1"/>
        </a:solidFill>
        <a:latin typeface="Calibri" pitchFamily="34" charset="0"/>
        <a:ea typeface="+mn-ea"/>
        <a:cs typeface="+mn-cs"/>
      </a:defRPr>
    </a:lvl4pPr>
    <a:lvl5pPr marL="578988" algn="l" rtl="0" eaLnBrk="0" fontAlgn="base" hangingPunct="0">
      <a:spcBef>
        <a:spcPct val="30000"/>
      </a:spcBef>
      <a:spcAft>
        <a:spcPct val="0"/>
      </a:spcAft>
      <a:defRPr sz="380" kern="1200">
        <a:solidFill>
          <a:schemeClr val="tx1"/>
        </a:solidFill>
        <a:latin typeface="Calibri" pitchFamily="34" charset="0"/>
        <a:ea typeface="+mn-ea"/>
        <a:cs typeface="+mn-cs"/>
      </a:defRPr>
    </a:lvl5pPr>
    <a:lvl6pPr marL="723735" algn="l" defTabSz="289494" rtl="0" eaLnBrk="1" latinLnBrk="0" hangingPunct="1">
      <a:defRPr sz="380" kern="1200">
        <a:solidFill>
          <a:schemeClr val="tx1"/>
        </a:solidFill>
        <a:latin typeface="+mn-lt"/>
        <a:ea typeface="+mn-ea"/>
        <a:cs typeface="+mn-cs"/>
      </a:defRPr>
    </a:lvl6pPr>
    <a:lvl7pPr marL="868482" algn="l" defTabSz="289494" rtl="0" eaLnBrk="1" latinLnBrk="0" hangingPunct="1">
      <a:defRPr sz="380" kern="1200">
        <a:solidFill>
          <a:schemeClr val="tx1"/>
        </a:solidFill>
        <a:latin typeface="+mn-lt"/>
        <a:ea typeface="+mn-ea"/>
        <a:cs typeface="+mn-cs"/>
      </a:defRPr>
    </a:lvl7pPr>
    <a:lvl8pPr marL="1013229" algn="l" defTabSz="289494" rtl="0" eaLnBrk="1" latinLnBrk="0" hangingPunct="1">
      <a:defRPr sz="380" kern="1200">
        <a:solidFill>
          <a:schemeClr val="tx1"/>
        </a:solidFill>
        <a:latin typeface="+mn-lt"/>
        <a:ea typeface="+mn-ea"/>
        <a:cs typeface="+mn-cs"/>
      </a:defRPr>
    </a:lvl8pPr>
    <a:lvl9pPr marL="1157976" algn="l" defTabSz="289494" rtl="0" eaLnBrk="1" latinLnBrk="0" hangingPunct="1">
      <a:defRPr sz="38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20617" y="3077091"/>
            <a:ext cx="14968910" cy="212341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41232" y="5613454"/>
            <a:ext cx="12327685" cy="2531689"/>
          </a:xfrm>
        </p:spPr>
        <p:txBody>
          <a:bodyPr/>
          <a:lstStyle>
            <a:lvl1pPr marL="0" indent="0" algn="ctr">
              <a:buNone/>
              <a:defRPr/>
            </a:lvl1pPr>
            <a:lvl2pPr marL="366530" indent="0" algn="ctr">
              <a:buNone/>
              <a:defRPr/>
            </a:lvl2pPr>
            <a:lvl3pPr marL="733063" indent="0" algn="ctr">
              <a:buNone/>
              <a:defRPr/>
            </a:lvl3pPr>
            <a:lvl4pPr marL="1099594" indent="0" algn="ctr">
              <a:buNone/>
              <a:defRPr/>
            </a:lvl4pPr>
            <a:lvl5pPr marL="1466124" indent="0" algn="ctr">
              <a:buNone/>
              <a:defRPr/>
            </a:lvl5pPr>
            <a:lvl6pPr marL="1832654" indent="0" algn="ctr">
              <a:buNone/>
              <a:defRPr/>
            </a:lvl6pPr>
            <a:lvl7pPr marL="2199187" indent="0" algn="ctr">
              <a:buNone/>
              <a:defRPr/>
            </a:lvl7pPr>
            <a:lvl8pPr marL="2565718" indent="0" algn="ctr">
              <a:buNone/>
              <a:defRPr/>
            </a:lvl8pPr>
            <a:lvl9pPr marL="293225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B979879-0569-431B-8A41-F95471CA121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5FA016-BF12-4988-BC8B-58E8B954AA2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2767893" y="396846"/>
            <a:ext cx="3961842" cy="845212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80413" y="396846"/>
            <a:ext cx="11824781" cy="845212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C13FBF1-49AD-4D53-9093-119C8B80C56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C90CFD8-F08E-495C-9B28-E385474FF54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91152" y="6365586"/>
            <a:ext cx="14968258" cy="1967591"/>
          </a:xfrm>
        </p:spPr>
        <p:txBody>
          <a:bodyPr anchor="t"/>
          <a:lstStyle>
            <a:lvl1pPr algn="l">
              <a:defRPr sz="3207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91152" y="4198536"/>
            <a:ext cx="14968258" cy="2167051"/>
          </a:xfrm>
        </p:spPr>
        <p:txBody>
          <a:bodyPr anchor="b"/>
          <a:lstStyle>
            <a:lvl1pPr marL="0" indent="0">
              <a:buNone/>
              <a:defRPr sz="1602"/>
            </a:lvl1pPr>
            <a:lvl2pPr marL="366530" indent="0">
              <a:buNone/>
              <a:defRPr sz="1443"/>
            </a:lvl2pPr>
            <a:lvl3pPr marL="733063" indent="0">
              <a:buNone/>
              <a:defRPr sz="1281"/>
            </a:lvl3pPr>
            <a:lvl4pPr marL="1099594" indent="0">
              <a:buNone/>
              <a:defRPr sz="1122"/>
            </a:lvl4pPr>
            <a:lvl5pPr marL="1466124" indent="0">
              <a:buNone/>
              <a:defRPr sz="1122"/>
            </a:lvl5pPr>
            <a:lvl6pPr marL="1832654" indent="0">
              <a:buNone/>
              <a:defRPr sz="1122"/>
            </a:lvl6pPr>
            <a:lvl7pPr marL="2199187" indent="0">
              <a:buNone/>
              <a:defRPr sz="1122"/>
            </a:lvl7pPr>
            <a:lvl8pPr marL="2565718" indent="0">
              <a:buNone/>
              <a:defRPr sz="1122"/>
            </a:lvl8pPr>
            <a:lvl9pPr marL="2932250" indent="0">
              <a:buNone/>
              <a:defRPr sz="1122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D3534FE-7307-4B68-95B0-F8D07CAD923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80409" y="2311456"/>
            <a:ext cx="7892983" cy="6537513"/>
          </a:xfrm>
        </p:spPr>
        <p:txBody>
          <a:bodyPr/>
          <a:lstStyle>
            <a:lvl1pPr>
              <a:defRPr sz="2244"/>
            </a:lvl1pPr>
            <a:lvl2pPr>
              <a:defRPr sz="1923"/>
            </a:lvl2pPr>
            <a:lvl3pPr>
              <a:defRPr sz="1602"/>
            </a:lvl3pPr>
            <a:lvl4pPr>
              <a:defRPr sz="1443"/>
            </a:lvl4pPr>
            <a:lvl5pPr>
              <a:defRPr sz="1443"/>
            </a:lvl5pPr>
            <a:lvl6pPr>
              <a:defRPr sz="1443"/>
            </a:lvl6pPr>
            <a:lvl7pPr>
              <a:defRPr sz="1443"/>
            </a:lvl7pPr>
            <a:lvl8pPr>
              <a:defRPr sz="1443"/>
            </a:lvl8pPr>
            <a:lvl9pPr>
              <a:defRPr sz="144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836097" y="2311456"/>
            <a:ext cx="7893638" cy="6537513"/>
          </a:xfrm>
        </p:spPr>
        <p:txBody>
          <a:bodyPr/>
          <a:lstStyle>
            <a:lvl1pPr>
              <a:defRPr sz="2244"/>
            </a:lvl1pPr>
            <a:lvl2pPr>
              <a:defRPr sz="1923"/>
            </a:lvl2pPr>
            <a:lvl3pPr>
              <a:defRPr sz="1602"/>
            </a:lvl3pPr>
            <a:lvl4pPr>
              <a:defRPr sz="1443"/>
            </a:lvl4pPr>
            <a:lvl5pPr>
              <a:defRPr sz="1443"/>
            </a:lvl5pPr>
            <a:lvl6pPr>
              <a:defRPr sz="1443"/>
            </a:lvl6pPr>
            <a:lvl7pPr>
              <a:defRPr sz="1443"/>
            </a:lvl7pPr>
            <a:lvl8pPr>
              <a:defRPr sz="1443"/>
            </a:lvl8pPr>
            <a:lvl9pPr>
              <a:defRPr sz="144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FA9B1F0-D263-4EB4-B396-082937D1E3C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0409" y="2217439"/>
            <a:ext cx="7780646" cy="924061"/>
          </a:xfrm>
        </p:spPr>
        <p:txBody>
          <a:bodyPr anchor="b"/>
          <a:lstStyle>
            <a:lvl1pPr marL="0" indent="0">
              <a:buNone/>
              <a:defRPr sz="1923" b="1"/>
            </a:lvl1pPr>
            <a:lvl2pPr marL="366530" indent="0">
              <a:buNone/>
              <a:defRPr sz="1602" b="1"/>
            </a:lvl2pPr>
            <a:lvl3pPr marL="733063" indent="0">
              <a:buNone/>
              <a:defRPr sz="1443" b="1"/>
            </a:lvl3pPr>
            <a:lvl4pPr marL="1099594" indent="0">
              <a:buNone/>
              <a:defRPr sz="1281" b="1"/>
            </a:lvl4pPr>
            <a:lvl5pPr marL="1466124" indent="0">
              <a:buNone/>
              <a:defRPr sz="1281" b="1"/>
            </a:lvl5pPr>
            <a:lvl6pPr marL="1832654" indent="0">
              <a:buNone/>
              <a:defRPr sz="1281" b="1"/>
            </a:lvl6pPr>
            <a:lvl7pPr marL="2199187" indent="0">
              <a:buNone/>
              <a:defRPr sz="1281" b="1"/>
            </a:lvl7pPr>
            <a:lvl8pPr marL="2565718" indent="0">
              <a:buNone/>
              <a:defRPr sz="1281" b="1"/>
            </a:lvl8pPr>
            <a:lvl9pPr marL="2932250" indent="0">
              <a:buNone/>
              <a:defRPr sz="1281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80409" y="3141497"/>
            <a:ext cx="7780646" cy="5707468"/>
          </a:xfrm>
        </p:spPr>
        <p:txBody>
          <a:bodyPr/>
          <a:lstStyle>
            <a:lvl1pPr>
              <a:defRPr sz="1923"/>
            </a:lvl1pPr>
            <a:lvl2pPr>
              <a:defRPr sz="1602"/>
            </a:lvl2pPr>
            <a:lvl3pPr>
              <a:defRPr sz="1443"/>
            </a:lvl3pPr>
            <a:lvl4pPr>
              <a:defRPr sz="1281"/>
            </a:lvl4pPr>
            <a:lvl5pPr>
              <a:defRPr sz="1281"/>
            </a:lvl5pPr>
            <a:lvl6pPr>
              <a:defRPr sz="1281"/>
            </a:lvl6pPr>
            <a:lvl7pPr>
              <a:defRPr sz="1281"/>
            </a:lvl7pPr>
            <a:lvl8pPr>
              <a:defRPr sz="1281"/>
            </a:lvl8pPr>
            <a:lvl9pPr>
              <a:defRPr sz="1281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8945819" y="2217439"/>
            <a:ext cx="7783912" cy="924061"/>
          </a:xfrm>
        </p:spPr>
        <p:txBody>
          <a:bodyPr anchor="b"/>
          <a:lstStyle>
            <a:lvl1pPr marL="0" indent="0">
              <a:buNone/>
              <a:defRPr sz="1923" b="1"/>
            </a:lvl1pPr>
            <a:lvl2pPr marL="366530" indent="0">
              <a:buNone/>
              <a:defRPr sz="1602" b="1"/>
            </a:lvl2pPr>
            <a:lvl3pPr marL="733063" indent="0">
              <a:buNone/>
              <a:defRPr sz="1443" b="1"/>
            </a:lvl3pPr>
            <a:lvl4pPr marL="1099594" indent="0">
              <a:buNone/>
              <a:defRPr sz="1281" b="1"/>
            </a:lvl4pPr>
            <a:lvl5pPr marL="1466124" indent="0">
              <a:buNone/>
              <a:defRPr sz="1281" b="1"/>
            </a:lvl5pPr>
            <a:lvl6pPr marL="1832654" indent="0">
              <a:buNone/>
              <a:defRPr sz="1281" b="1"/>
            </a:lvl6pPr>
            <a:lvl7pPr marL="2199187" indent="0">
              <a:buNone/>
              <a:defRPr sz="1281" b="1"/>
            </a:lvl7pPr>
            <a:lvl8pPr marL="2565718" indent="0">
              <a:buNone/>
              <a:defRPr sz="1281" b="1"/>
            </a:lvl8pPr>
            <a:lvl9pPr marL="2932250" indent="0">
              <a:buNone/>
              <a:defRPr sz="1281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8945819" y="3141497"/>
            <a:ext cx="7783912" cy="5707468"/>
          </a:xfrm>
        </p:spPr>
        <p:txBody>
          <a:bodyPr/>
          <a:lstStyle>
            <a:lvl1pPr>
              <a:defRPr sz="1923"/>
            </a:lvl1pPr>
            <a:lvl2pPr>
              <a:defRPr sz="1602"/>
            </a:lvl2pPr>
            <a:lvl3pPr>
              <a:defRPr sz="1443"/>
            </a:lvl3pPr>
            <a:lvl4pPr>
              <a:defRPr sz="1281"/>
            </a:lvl4pPr>
            <a:lvl5pPr>
              <a:defRPr sz="1281"/>
            </a:lvl5pPr>
            <a:lvl6pPr>
              <a:defRPr sz="1281"/>
            </a:lvl6pPr>
            <a:lvl7pPr>
              <a:defRPr sz="1281"/>
            </a:lvl7pPr>
            <a:lvl8pPr>
              <a:defRPr sz="1281"/>
            </a:lvl8pPr>
            <a:lvl9pPr>
              <a:defRPr sz="1281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EA6C77C-3C5A-452D-88E4-49791E7C23F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2C96C80-9404-43D5-B6BE-EDC3020A20D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FFDCE34-4305-4195-A01D-75DAEC07096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0412" y="394249"/>
            <a:ext cx="5793848" cy="1678789"/>
          </a:xfrm>
        </p:spPr>
        <p:txBody>
          <a:bodyPr anchor="b"/>
          <a:lstStyle>
            <a:lvl1pPr algn="l">
              <a:defRPr sz="1602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85215" y="394246"/>
            <a:ext cx="9844514" cy="8454720"/>
          </a:xfrm>
        </p:spPr>
        <p:txBody>
          <a:bodyPr/>
          <a:lstStyle>
            <a:lvl1pPr>
              <a:defRPr sz="2565"/>
            </a:lvl1pPr>
            <a:lvl2pPr>
              <a:defRPr sz="2244"/>
            </a:lvl2pPr>
            <a:lvl3pPr>
              <a:defRPr sz="1923"/>
            </a:lvl3pPr>
            <a:lvl4pPr>
              <a:defRPr sz="1602"/>
            </a:lvl4pPr>
            <a:lvl5pPr>
              <a:defRPr sz="1602"/>
            </a:lvl5pPr>
            <a:lvl6pPr>
              <a:defRPr sz="1602"/>
            </a:lvl6pPr>
            <a:lvl7pPr>
              <a:defRPr sz="1602"/>
            </a:lvl7pPr>
            <a:lvl8pPr>
              <a:defRPr sz="1602"/>
            </a:lvl8pPr>
            <a:lvl9pPr>
              <a:defRPr sz="1602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0412" y="2073036"/>
            <a:ext cx="5793848" cy="6775930"/>
          </a:xfrm>
        </p:spPr>
        <p:txBody>
          <a:bodyPr/>
          <a:lstStyle>
            <a:lvl1pPr marL="0" indent="0">
              <a:buNone/>
              <a:defRPr sz="1122"/>
            </a:lvl1pPr>
            <a:lvl2pPr marL="366530" indent="0">
              <a:buNone/>
              <a:defRPr sz="963"/>
            </a:lvl2pPr>
            <a:lvl3pPr marL="733063" indent="0">
              <a:buNone/>
              <a:defRPr sz="801"/>
            </a:lvl3pPr>
            <a:lvl4pPr marL="1099594" indent="0">
              <a:buNone/>
              <a:defRPr sz="722"/>
            </a:lvl4pPr>
            <a:lvl5pPr marL="1466124" indent="0">
              <a:buNone/>
              <a:defRPr sz="722"/>
            </a:lvl5pPr>
            <a:lvl6pPr marL="1832654" indent="0">
              <a:buNone/>
              <a:defRPr sz="722"/>
            </a:lvl6pPr>
            <a:lvl7pPr marL="2199187" indent="0">
              <a:buNone/>
              <a:defRPr sz="722"/>
            </a:lvl7pPr>
            <a:lvl8pPr marL="2565718" indent="0">
              <a:buNone/>
              <a:defRPr sz="722"/>
            </a:lvl8pPr>
            <a:lvl9pPr marL="2932250" indent="0">
              <a:buNone/>
              <a:defRPr sz="722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845A9D3-66B8-4BEB-933C-E7C9FFC5833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51755" y="6934356"/>
            <a:ext cx="10566214" cy="818618"/>
          </a:xfrm>
        </p:spPr>
        <p:txBody>
          <a:bodyPr anchor="b"/>
          <a:lstStyle>
            <a:lvl1pPr algn="l">
              <a:defRPr sz="1602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451755" y="885105"/>
            <a:ext cx="10566214" cy="5943808"/>
          </a:xfrm>
        </p:spPr>
        <p:txBody>
          <a:bodyPr/>
          <a:lstStyle>
            <a:lvl1pPr marL="0" indent="0">
              <a:buNone/>
              <a:defRPr sz="2565"/>
            </a:lvl1pPr>
            <a:lvl2pPr marL="366530" indent="0">
              <a:buNone/>
              <a:defRPr sz="2244"/>
            </a:lvl2pPr>
            <a:lvl3pPr marL="733063" indent="0">
              <a:buNone/>
              <a:defRPr sz="1923"/>
            </a:lvl3pPr>
            <a:lvl4pPr marL="1099594" indent="0">
              <a:buNone/>
              <a:defRPr sz="1602"/>
            </a:lvl4pPr>
            <a:lvl5pPr marL="1466124" indent="0">
              <a:buNone/>
              <a:defRPr sz="1602"/>
            </a:lvl5pPr>
            <a:lvl6pPr marL="1832654" indent="0">
              <a:buNone/>
              <a:defRPr sz="1602"/>
            </a:lvl6pPr>
            <a:lvl7pPr marL="2199187" indent="0">
              <a:buNone/>
              <a:defRPr sz="1602"/>
            </a:lvl7pPr>
            <a:lvl8pPr marL="2565718" indent="0">
              <a:buNone/>
              <a:defRPr sz="1602"/>
            </a:lvl8pPr>
            <a:lvl9pPr marL="2932250" indent="0">
              <a:buNone/>
              <a:defRPr sz="1602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51755" y="7752974"/>
            <a:ext cx="10566214" cy="1162478"/>
          </a:xfrm>
        </p:spPr>
        <p:txBody>
          <a:bodyPr/>
          <a:lstStyle>
            <a:lvl1pPr marL="0" indent="0">
              <a:buNone/>
              <a:defRPr sz="1122"/>
            </a:lvl1pPr>
            <a:lvl2pPr marL="366530" indent="0">
              <a:buNone/>
              <a:defRPr sz="963"/>
            </a:lvl2pPr>
            <a:lvl3pPr marL="733063" indent="0">
              <a:buNone/>
              <a:defRPr sz="801"/>
            </a:lvl3pPr>
            <a:lvl4pPr marL="1099594" indent="0">
              <a:buNone/>
              <a:defRPr sz="722"/>
            </a:lvl4pPr>
            <a:lvl5pPr marL="1466124" indent="0">
              <a:buNone/>
              <a:defRPr sz="722"/>
            </a:lvl5pPr>
            <a:lvl6pPr marL="1832654" indent="0">
              <a:buNone/>
              <a:defRPr sz="722"/>
            </a:lvl6pPr>
            <a:lvl7pPr marL="2199187" indent="0">
              <a:buNone/>
              <a:defRPr sz="722"/>
            </a:lvl7pPr>
            <a:lvl8pPr marL="2565718" indent="0">
              <a:buNone/>
              <a:defRPr sz="722"/>
            </a:lvl8pPr>
            <a:lvl9pPr marL="2932250" indent="0">
              <a:buNone/>
              <a:defRPr sz="722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98D593E-ADC2-4972-BC21-1EE1CAB0DF7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880410" y="396844"/>
            <a:ext cx="15849319" cy="165074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417588" tIns="208794" rIns="417588" bIns="208794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80410" y="2311456"/>
            <a:ext cx="15849319" cy="65375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417588" tIns="208794" rIns="417588" bIns="208794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880410" y="9020896"/>
            <a:ext cx="4109446" cy="6877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417588" tIns="208794" rIns="417588" bIns="208794" numCol="1" anchor="t" anchorCtr="0" compatLnSpc="1">
            <a:prstTxWarp prst="textNoShape">
              <a:avLst/>
            </a:prstTxWarp>
          </a:bodyPr>
          <a:lstStyle>
            <a:lvl1pPr>
              <a:defRPr sz="513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016564" y="9020896"/>
            <a:ext cx="5577011" cy="6877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417588" tIns="208794" rIns="417588" bIns="208794" numCol="1" anchor="t" anchorCtr="0" compatLnSpc="1">
            <a:prstTxWarp prst="textNoShape">
              <a:avLst/>
            </a:prstTxWarp>
          </a:bodyPr>
          <a:lstStyle>
            <a:lvl1pPr algn="ctr">
              <a:defRPr sz="513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12620289" y="9020896"/>
            <a:ext cx="4109446" cy="6877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417588" tIns="208794" rIns="417588" bIns="208794" numCol="1" anchor="t" anchorCtr="0" compatLnSpc="1">
            <a:prstTxWarp prst="textNoShape">
              <a:avLst/>
            </a:prstTxWarp>
          </a:bodyPr>
          <a:lstStyle>
            <a:lvl1pPr algn="r">
              <a:defRPr sz="5130"/>
            </a:lvl1pPr>
          </a:lstStyle>
          <a:p>
            <a:pPr>
              <a:defRPr/>
            </a:pPr>
            <a:fld id="{C006BA97-1E13-4492-81E0-3A1DA2A4F20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347143" rtl="0" eaLnBrk="0" fontAlgn="base" hangingPunct="0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+mj-lt"/>
          <a:ea typeface="+mj-ea"/>
          <a:cs typeface="+mj-cs"/>
        </a:defRPr>
      </a:lvl1pPr>
      <a:lvl2pPr algn="ctr" defTabSz="3347143" rtl="0" eaLnBrk="0" fontAlgn="base" hangingPunct="0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Arial" charset="0"/>
        </a:defRPr>
      </a:lvl2pPr>
      <a:lvl3pPr algn="ctr" defTabSz="3347143" rtl="0" eaLnBrk="0" fontAlgn="base" hangingPunct="0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Arial" charset="0"/>
        </a:defRPr>
      </a:lvl3pPr>
      <a:lvl4pPr algn="ctr" defTabSz="3347143" rtl="0" eaLnBrk="0" fontAlgn="base" hangingPunct="0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Arial" charset="0"/>
        </a:defRPr>
      </a:lvl4pPr>
      <a:lvl5pPr algn="ctr" defTabSz="3347143" rtl="0" eaLnBrk="0" fontAlgn="base" hangingPunct="0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Arial" charset="0"/>
        </a:defRPr>
      </a:lvl5pPr>
      <a:lvl6pPr marL="366530" algn="ctr" defTabSz="3347143" rtl="0" fontAlgn="base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Arial" charset="0"/>
        </a:defRPr>
      </a:lvl6pPr>
      <a:lvl7pPr marL="733063" algn="ctr" defTabSz="3347143" rtl="0" fontAlgn="base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Arial" charset="0"/>
        </a:defRPr>
      </a:lvl7pPr>
      <a:lvl8pPr marL="1099594" algn="ctr" defTabSz="3347143" rtl="0" fontAlgn="base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Arial" charset="0"/>
        </a:defRPr>
      </a:lvl8pPr>
      <a:lvl9pPr marL="1466124" algn="ctr" defTabSz="3347143" rtl="0" fontAlgn="base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Arial" charset="0"/>
        </a:defRPr>
      </a:lvl9pPr>
    </p:titleStyle>
    <p:bodyStyle>
      <a:lvl1pPr marL="1254861" indent="-1254861" algn="l" defTabSz="3347143" rtl="0" eaLnBrk="0" fontAlgn="base" hangingPunct="0">
        <a:spcBef>
          <a:spcPct val="20000"/>
        </a:spcBef>
        <a:spcAft>
          <a:spcPct val="0"/>
        </a:spcAft>
        <a:buChar char="•"/>
        <a:defRPr sz="11704">
          <a:solidFill>
            <a:schemeClr val="tx1"/>
          </a:solidFill>
          <a:latin typeface="+mn-lt"/>
          <a:ea typeface="+mn-ea"/>
          <a:cs typeface="+mn-cs"/>
        </a:defRPr>
      </a:lvl1pPr>
      <a:lvl2pPr marL="2719711" indent="-1046142" algn="l" defTabSz="3347143" rtl="0" eaLnBrk="0" fontAlgn="base" hangingPunct="0">
        <a:spcBef>
          <a:spcPct val="20000"/>
        </a:spcBef>
        <a:spcAft>
          <a:spcPct val="0"/>
        </a:spcAft>
        <a:buChar char="–"/>
        <a:defRPr sz="10261">
          <a:solidFill>
            <a:schemeClr val="tx1"/>
          </a:solidFill>
          <a:latin typeface="+mn-lt"/>
        </a:defRPr>
      </a:lvl2pPr>
      <a:lvl3pPr marL="4184564" indent="-837421" algn="l" defTabSz="3347143" rtl="0" eaLnBrk="0" fontAlgn="base" hangingPunct="0">
        <a:spcBef>
          <a:spcPct val="20000"/>
        </a:spcBef>
        <a:spcAft>
          <a:spcPct val="0"/>
        </a:spcAft>
        <a:buChar char="•"/>
        <a:defRPr sz="8818">
          <a:solidFill>
            <a:schemeClr val="tx1"/>
          </a:solidFill>
          <a:latin typeface="+mn-lt"/>
        </a:defRPr>
      </a:lvl3pPr>
      <a:lvl4pPr marL="5858135" indent="-836150" algn="l" defTabSz="3347143" rtl="0" eaLnBrk="0" fontAlgn="base" hangingPunct="0">
        <a:spcBef>
          <a:spcPct val="20000"/>
        </a:spcBef>
        <a:spcAft>
          <a:spcPct val="0"/>
        </a:spcAft>
        <a:buChar char="–"/>
        <a:defRPr sz="7295">
          <a:solidFill>
            <a:schemeClr val="tx1"/>
          </a:solidFill>
          <a:latin typeface="+mn-lt"/>
        </a:defRPr>
      </a:lvl4pPr>
      <a:lvl5pPr marL="7532980" indent="-837421" algn="l" defTabSz="3347143" rtl="0" eaLnBrk="0" fontAlgn="base" hangingPunct="0">
        <a:spcBef>
          <a:spcPct val="20000"/>
        </a:spcBef>
        <a:spcAft>
          <a:spcPct val="0"/>
        </a:spcAft>
        <a:buChar char="»"/>
        <a:defRPr sz="7295">
          <a:solidFill>
            <a:schemeClr val="tx1"/>
          </a:solidFill>
          <a:latin typeface="+mn-lt"/>
        </a:defRPr>
      </a:lvl5pPr>
      <a:lvl6pPr marL="7899511" indent="-837421" algn="l" defTabSz="3347143" rtl="0" fontAlgn="base">
        <a:spcBef>
          <a:spcPct val="20000"/>
        </a:spcBef>
        <a:spcAft>
          <a:spcPct val="0"/>
        </a:spcAft>
        <a:buChar char="»"/>
        <a:defRPr sz="7295">
          <a:solidFill>
            <a:schemeClr val="tx1"/>
          </a:solidFill>
          <a:latin typeface="+mn-lt"/>
        </a:defRPr>
      </a:lvl6pPr>
      <a:lvl7pPr marL="8266041" indent="-837421" algn="l" defTabSz="3347143" rtl="0" fontAlgn="base">
        <a:spcBef>
          <a:spcPct val="20000"/>
        </a:spcBef>
        <a:spcAft>
          <a:spcPct val="0"/>
        </a:spcAft>
        <a:buChar char="»"/>
        <a:defRPr sz="7295">
          <a:solidFill>
            <a:schemeClr val="tx1"/>
          </a:solidFill>
          <a:latin typeface="+mn-lt"/>
        </a:defRPr>
      </a:lvl7pPr>
      <a:lvl8pPr marL="8632571" indent="-837421" algn="l" defTabSz="3347143" rtl="0" fontAlgn="base">
        <a:spcBef>
          <a:spcPct val="20000"/>
        </a:spcBef>
        <a:spcAft>
          <a:spcPct val="0"/>
        </a:spcAft>
        <a:buChar char="»"/>
        <a:defRPr sz="7295">
          <a:solidFill>
            <a:schemeClr val="tx1"/>
          </a:solidFill>
          <a:latin typeface="+mn-lt"/>
        </a:defRPr>
      </a:lvl8pPr>
      <a:lvl9pPr marL="8999104" indent="-837421" algn="l" defTabSz="3347143" rtl="0" fontAlgn="base">
        <a:spcBef>
          <a:spcPct val="20000"/>
        </a:spcBef>
        <a:spcAft>
          <a:spcPct val="0"/>
        </a:spcAft>
        <a:buChar char="»"/>
        <a:defRPr sz="7295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1pPr>
      <a:lvl2pPr marL="366530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2pPr>
      <a:lvl3pPr marL="733063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3pPr>
      <a:lvl4pPr marL="1099594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4pPr>
      <a:lvl5pPr marL="1466124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5pPr>
      <a:lvl6pPr marL="1832654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6pPr>
      <a:lvl7pPr marL="2199187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7pPr>
      <a:lvl8pPr marL="2565718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8pPr>
      <a:lvl9pPr marL="2932250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ounded Rectangle 5"/>
          <p:cNvSpPr/>
          <p:nvPr/>
        </p:nvSpPr>
        <p:spPr bwMode="auto">
          <a:xfrm>
            <a:off x="7870553" y="574674"/>
            <a:ext cx="9543829" cy="7913719"/>
          </a:xfrm>
          <a:prstGeom prst="roundRect">
            <a:avLst/>
          </a:prstGeom>
          <a:noFill/>
          <a:ln w="38100" cap="flat" cmpd="sng" algn="ctr">
            <a:solidFill>
              <a:schemeClr val="tx1"/>
            </a:solidFill>
            <a:prstDash val="lg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417512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3" name="Rounded Rectangle 2"/>
          <p:cNvSpPr/>
          <p:nvPr/>
        </p:nvSpPr>
        <p:spPr bwMode="auto">
          <a:xfrm>
            <a:off x="555626" y="270542"/>
            <a:ext cx="6125888" cy="7915170"/>
          </a:xfrm>
          <a:prstGeom prst="roundRect">
            <a:avLst/>
          </a:prstGeom>
          <a:solidFill>
            <a:schemeClr val="bg1"/>
          </a:solidFill>
          <a:ln w="38100" cap="flat" cmpd="sng" algn="ctr">
            <a:solidFill>
              <a:schemeClr val="tx1"/>
            </a:solidFill>
            <a:prstDash val="lg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417512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4" name="Rounded Rectangle 3"/>
          <p:cNvSpPr/>
          <p:nvPr/>
        </p:nvSpPr>
        <p:spPr bwMode="auto">
          <a:xfrm>
            <a:off x="374018" y="421883"/>
            <a:ext cx="6125888" cy="7915170"/>
          </a:xfrm>
          <a:prstGeom prst="roundRect">
            <a:avLst/>
          </a:prstGeom>
          <a:solidFill>
            <a:schemeClr val="bg1"/>
          </a:solidFill>
          <a:ln w="38100" cap="flat" cmpd="sng" algn="ctr">
            <a:solidFill>
              <a:schemeClr val="tx1"/>
            </a:solidFill>
            <a:prstDash val="lg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417512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5" name="Rounded Rectangle 4"/>
          <p:cNvSpPr/>
          <p:nvPr/>
        </p:nvSpPr>
        <p:spPr bwMode="auto">
          <a:xfrm>
            <a:off x="192409" y="573223"/>
            <a:ext cx="6125888" cy="7915170"/>
          </a:xfrm>
          <a:prstGeom prst="roundRect">
            <a:avLst/>
          </a:prstGeom>
          <a:solidFill>
            <a:schemeClr val="bg1"/>
          </a:solidFill>
          <a:ln w="38100" cap="flat" cmpd="sng" algn="ctr">
            <a:solidFill>
              <a:schemeClr val="tx1"/>
            </a:solidFill>
            <a:prstDash val="lg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417512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10477221" y="671237"/>
            <a:ext cx="429200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b="1" dirty="0" smtClean="0"/>
              <a:t>A single and central CTA instance</a:t>
            </a:r>
            <a:endParaRPr lang="en-US" sz="2000" b="1" dirty="0"/>
          </a:p>
        </p:txBody>
      </p:sp>
      <p:grpSp>
        <p:nvGrpSpPr>
          <p:cNvPr id="8" name="Group 7"/>
          <p:cNvGrpSpPr/>
          <p:nvPr/>
        </p:nvGrpSpPr>
        <p:grpSpPr>
          <a:xfrm>
            <a:off x="8157182" y="1687845"/>
            <a:ext cx="2118115" cy="2917258"/>
            <a:chOff x="2944257" y="15869355"/>
            <a:chExt cx="2006941" cy="2764138"/>
          </a:xfrm>
        </p:grpSpPr>
        <p:sp>
          <p:nvSpPr>
            <p:cNvPr id="89" name="Rounded Rectangle 88"/>
            <p:cNvSpPr/>
            <p:nvPr/>
          </p:nvSpPr>
          <p:spPr bwMode="auto">
            <a:xfrm>
              <a:off x="2944257" y="15869355"/>
              <a:ext cx="2006941" cy="2764138"/>
            </a:xfrm>
            <a:prstGeom prst="roundRect">
              <a:avLst/>
            </a:prstGeom>
            <a:gradFill flip="none" rotWithShape="1">
              <a:gsLst>
                <a:gs pos="0">
                  <a:srgbClr val="819DEB">
                    <a:tint val="66000"/>
                    <a:satMod val="160000"/>
                  </a:srgbClr>
                </a:gs>
                <a:gs pos="50000">
                  <a:srgbClr val="819DEB">
                    <a:tint val="44500"/>
                    <a:satMod val="160000"/>
                  </a:srgbClr>
                </a:gs>
                <a:gs pos="100000">
                  <a:srgbClr val="819DEB">
                    <a:tint val="23500"/>
                    <a:satMod val="160000"/>
                  </a:srgbClr>
                </a:gs>
              </a:gsLst>
              <a:lin ang="16200000" scaled="1"/>
              <a:tileRect/>
            </a:gradFill>
            <a:ln>
              <a:headEnd type="none" w="med" len="med"/>
              <a:tailEnd type="none" w="med" len="med"/>
            </a:ln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4175125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16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</a:rPr>
                <a:t>CTA</a:t>
              </a:r>
            </a:p>
            <a:p>
              <a:pPr marL="0" marR="0" indent="0" algn="ctr" defTabSz="4175125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sz="1600" dirty="0" smtClean="0">
                  <a:solidFill>
                    <a:schemeClr val="tx1"/>
                  </a:solidFill>
                  <a:latin typeface="Arial" charset="0"/>
                </a:rPr>
                <a:t>front-end server</a:t>
              </a:r>
              <a:endPara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</a:endParaRPr>
            </a:p>
          </p:txBody>
        </p:sp>
        <p:sp>
          <p:nvSpPr>
            <p:cNvPr id="90" name="Rounded Rectangle 89"/>
            <p:cNvSpPr/>
            <p:nvPr/>
          </p:nvSpPr>
          <p:spPr bwMode="auto">
            <a:xfrm>
              <a:off x="3081980" y="16578586"/>
              <a:ext cx="1731495" cy="1959098"/>
            </a:xfrm>
            <a:prstGeom prst="roundRect">
              <a:avLst/>
            </a:prstGeom>
            <a:ln>
              <a:headEnd type="none" w="med" len="med"/>
              <a:tailEnd type="none" w="med" len="med"/>
            </a:ln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4175125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</a:endParaRPr>
            </a:p>
          </p:txBody>
        </p:sp>
        <p:grpSp>
          <p:nvGrpSpPr>
            <p:cNvPr id="91" name="Group 90"/>
            <p:cNvGrpSpPr/>
            <p:nvPr/>
          </p:nvGrpSpPr>
          <p:grpSpPr>
            <a:xfrm>
              <a:off x="3194297" y="16922036"/>
              <a:ext cx="1390367" cy="1372814"/>
              <a:chOff x="3542843" y="17724438"/>
              <a:chExt cx="1390367" cy="1372814"/>
            </a:xfrm>
          </p:grpSpPr>
          <p:sp>
            <p:nvSpPr>
              <p:cNvPr id="92" name="Freeform 91"/>
              <p:cNvSpPr/>
              <p:nvPr/>
            </p:nvSpPr>
            <p:spPr bwMode="auto">
              <a:xfrm flipH="1">
                <a:off x="3542843" y="17724438"/>
                <a:ext cx="1389337" cy="1372814"/>
              </a:xfrm>
              <a:custGeom>
                <a:avLst/>
                <a:gdLst>
                  <a:gd name="connsiteX0" fmla="*/ 1398072 w 3545192"/>
                  <a:gd name="connsiteY0" fmla="*/ 0 h 3546166"/>
                  <a:gd name="connsiteX1" fmla="*/ 1084282 w 3545192"/>
                  <a:gd name="connsiteY1" fmla="*/ 313792 h 3546166"/>
                  <a:gd name="connsiteX2" fmla="*/ 1222630 w 3545192"/>
                  <a:gd name="connsiteY2" fmla="*/ 573992 h 3546166"/>
                  <a:gd name="connsiteX3" fmla="*/ 1269386 w 3545192"/>
                  <a:gd name="connsiteY3" fmla="*/ 599370 h 3546166"/>
                  <a:gd name="connsiteX4" fmla="*/ 1269386 w 3545192"/>
                  <a:gd name="connsiteY4" fmla="*/ 750018 h 3546166"/>
                  <a:gd name="connsiteX5" fmla="*/ 0 w 3545192"/>
                  <a:gd name="connsiteY5" fmla="*/ 750018 h 3546166"/>
                  <a:gd name="connsiteX6" fmla="*/ 0 w 3545192"/>
                  <a:gd name="connsiteY6" fmla="*/ 2019404 h 3546166"/>
                  <a:gd name="connsiteX7" fmla="*/ 139022 w 3545192"/>
                  <a:gd name="connsiteY7" fmla="*/ 2019404 h 3546166"/>
                  <a:gd name="connsiteX8" fmla="*/ 164400 w 3545192"/>
                  <a:gd name="connsiteY8" fmla="*/ 1972648 h 3546166"/>
                  <a:gd name="connsiteX9" fmla="*/ 424600 w 3545192"/>
                  <a:gd name="connsiteY9" fmla="*/ 1834300 h 3546166"/>
                  <a:gd name="connsiteX10" fmla="*/ 738391 w 3545192"/>
                  <a:gd name="connsiteY10" fmla="*/ 2148092 h 3546166"/>
                  <a:gd name="connsiteX11" fmla="*/ 424600 w 3545192"/>
                  <a:gd name="connsiteY11" fmla="*/ 2461884 h 3546166"/>
                  <a:gd name="connsiteX12" fmla="*/ 164400 w 3545192"/>
                  <a:gd name="connsiteY12" fmla="*/ 2323536 h 3546166"/>
                  <a:gd name="connsiteX13" fmla="*/ 139021 w 3545192"/>
                  <a:gd name="connsiteY13" fmla="*/ 2276780 h 3546166"/>
                  <a:gd name="connsiteX14" fmla="*/ 0 w 3545192"/>
                  <a:gd name="connsiteY14" fmla="*/ 2276780 h 3546166"/>
                  <a:gd name="connsiteX15" fmla="*/ 0 w 3545192"/>
                  <a:gd name="connsiteY15" fmla="*/ 3546166 h 3546166"/>
                  <a:gd name="connsiteX16" fmla="*/ 2796148 w 3545192"/>
                  <a:gd name="connsiteY16" fmla="*/ 3546166 h 3546166"/>
                  <a:gd name="connsiteX17" fmla="*/ 2796148 w 3545192"/>
                  <a:gd name="connsiteY17" fmla="*/ 2276780 h 3546166"/>
                  <a:gd name="connsiteX18" fmla="*/ 2945822 w 3545192"/>
                  <a:gd name="connsiteY18" fmla="*/ 2276780 h 3546166"/>
                  <a:gd name="connsiteX19" fmla="*/ 2971201 w 3545192"/>
                  <a:gd name="connsiteY19" fmla="*/ 2323536 h 3546166"/>
                  <a:gd name="connsiteX20" fmla="*/ 3231401 w 3545192"/>
                  <a:gd name="connsiteY20" fmla="*/ 2461884 h 3546166"/>
                  <a:gd name="connsiteX21" fmla="*/ 3545192 w 3545192"/>
                  <a:gd name="connsiteY21" fmla="*/ 2148092 h 3546166"/>
                  <a:gd name="connsiteX22" fmla="*/ 3231401 w 3545192"/>
                  <a:gd name="connsiteY22" fmla="*/ 1834300 h 3546166"/>
                  <a:gd name="connsiteX23" fmla="*/ 2971201 w 3545192"/>
                  <a:gd name="connsiteY23" fmla="*/ 1972648 h 3546166"/>
                  <a:gd name="connsiteX24" fmla="*/ 2945823 w 3545192"/>
                  <a:gd name="connsiteY24" fmla="*/ 2019404 h 3546166"/>
                  <a:gd name="connsiteX25" fmla="*/ 2796148 w 3545192"/>
                  <a:gd name="connsiteY25" fmla="*/ 2019404 h 3546166"/>
                  <a:gd name="connsiteX26" fmla="*/ 2796148 w 3545192"/>
                  <a:gd name="connsiteY26" fmla="*/ 750018 h 3546166"/>
                  <a:gd name="connsiteX27" fmla="*/ 1526762 w 3545192"/>
                  <a:gd name="connsiteY27" fmla="*/ 750018 h 3546166"/>
                  <a:gd name="connsiteX28" fmla="*/ 1526762 w 3545192"/>
                  <a:gd name="connsiteY28" fmla="*/ 599370 h 3546166"/>
                  <a:gd name="connsiteX29" fmla="*/ 1573516 w 3545192"/>
                  <a:gd name="connsiteY29" fmla="*/ 573992 h 3546166"/>
                  <a:gd name="connsiteX30" fmla="*/ 1711864 w 3545192"/>
                  <a:gd name="connsiteY30" fmla="*/ 313792 h 3546166"/>
                  <a:gd name="connsiteX31" fmla="*/ 1398072 w 3545192"/>
                  <a:gd name="connsiteY31" fmla="*/ 0 h 35461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3545192" h="3546166">
                    <a:moveTo>
                      <a:pt x="1398072" y="0"/>
                    </a:moveTo>
                    <a:cubicBezTo>
                      <a:pt x="1224772" y="0"/>
                      <a:pt x="1084282" y="140490"/>
                      <a:pt x="1084282" y="313792"/>
                    </a:cubicBezTo>
                    <a:cubicBezTo>
                      <a:pt x="1084282" y="422106"/>
                      <a:pt x="1139160" y="517602"/>
                      <a:pt x="1222630" y="573992"/>
                    </a:cubicBezTo>
                    <a:lnTo>
                      <a:pt x="1269386" y="599370"/>
                    </a:lnTo>
                    <a:lnTo>
                      <a:pt x="1269386" y="750018"/>
                    </a:lnTo>
                    <a:lnTo>
                      <a:pt x="0" y="750018"/>
                    </a:lnTo>
                    <a:lnTo>
                      <a:pt x="0" y="2019404"/>
                    </a:lnTo>
                    <a:lnTo>
                      <a:pt x="139022" y="2019404"/>
                    </a:lnTo>
                    <a:lnTo>
                      <a:pt x="164400" y="1972648"/>
                    </a:lnTo>
                    <a:cubicBezTo>
                      <a:pt x="220790" y="1889180"/>
                      <a:pt x="316286" y="1834300"/>
                      <a:pt x="424600" y="1834300"/>
                    </a:cubicBezTo>
                    <a:cubicBezTo>
                      <a:pt x="597902" y="1834300"/>
                      <a:pt x="738391" y="1974788"/>
                      <a:pt x="738391" y="2148092"/>
                    </a:cubicBezTo>
                    <a:cubicBezTo>
                      <a:pt x="738391" y="2321392"/>
                      <a:pt x="597902" y="2461884"/>
                      <a:pt x="424600" y="2461884"/>
                    </a:cubicBezTo>
                    <a:cubicBezTo>
                      <a:pt x="316286" y="2461884"/>
                      <a:pt x="220790" y="2407004"/>
                      <a:pt x="164400" y="2323536"/>
                    </a:cubicBezTo>
                    <a:lnTo>
                      <a:pt x="139021" y="2276780"/>
                    </a:lnTo>
                    <a:lnTo>
                      <a:pt x="0" y="2276780"/>
                    </a:lnTo>
                    <a:lnTo>
                      <a:pt x="0" y="3546166"/>
                    </a:lnTo>
                    <a:lnTo>
                      <a:pt x="2796148" y="3546166"/>
                    </a:lnTo>
                    <a:lnTo>
                      <a:pt x="2796148" y="2276780"/>
                    </a:lnTo>
                    <a:lnTo>
                      <a:pt x="2945822" y="2276780"/>
                    </a:lnTo>
                    <a:lnTo>
                      <a:pt x="2971201" y="2323536"/>
                    </a:lnTo>
                    <a:cubicBezTo>
                      <a:pt x="3027591" y="2407004"/>
                      <a:pt x="3123087" y="2461884"/>
                      <a:pt x="3231401" y="2461884"/>
                    </a:cubicBezTo>
                    <a:cubicBezTo>
                      <a:pt x="3404703" y="2461884"/>
                      <a:pt x="3545192" y="2321392"/>
                      <a:pt x="3545192" y="2148092"/>
                    </a:cubicBezTo>
                    <a:cubicBezTo>
                      <a:pt x="3545192" y="1974788"/>
                      <a:pt x="3404703" y="1834300"/>
                      <a:pt x="3231401" y="1834300"/>
                    </a:cubicBezTo>
                    <a:cubicBezTo>
                      <a:pt x="3123087" y="1834300"/>
                      <a:pt x="3027591" y="1889180"/>
                      <a:pt x="2971201" y="1972648"/>
                    </a:cubicBezTo>
                    <a:lnTo>
                      <a:pt x="2945823" y="2019404"/>
                    </a:lnTo>
                    <a:lnTo>
                      <a:pt x="2796148" y="2019404"/>
                    </a:lnTo>
                    <a:lnTo>
                      <a:pt x="2796148" y="750018"/>
                    </a:lnTo>
                    <a:lnTo>
                      <a:pt x="1526762" y="750018"/>
                    </a:lnTo>
                    <a:lnTo>
                      <a:pt x="1526762" y="599370"/>
                    </a:lnTo>
                    <a:lnTo>
                      <a:pt x="1573516" y="573992"/>
                    </a:lnTo>
                    <a:cubicBezTo>
                      <a:pt x="1656986" y="517602"/>
                      <a:pt x="1711864" y="422106"/>
                      <a:pt x="1711864" y="313792"/>
                    </a:cubicBezTo>
                    <a:cubicBezTo>
                      <a:pt x="1711864" y="140490"/>
                      <a:pt x="1571376" y="0"/>
                      <a:pt x="1398072" y="0"/>
                    </a:cubicBezTo>
                    <a:close/>
                  </a:path>
                </a:pathLst>
              </a:custGeom>
              <a:ln>
                <a:headEnd type="none" w="med" len="med"/>
                <a:tailEnd type="none" w="med" len="med"/>
              </a:ln>
              <a:scene3d>
                <a:camera prst="orthographicFront"/>
                <a:lightRig rig="threePt" dir="t"/>
              </a:scene3d>
              <a:sp3d>
                <a:bevelT/>
              </a:sp3d>
            </p:spPr>
            <p:style>
              <a:lnRef idx="1">
                <a:schemeClr val="dk1"/>
              </a:lnRef>
              <a:fillRef idx="2">
                <a:schemeClr val="dk1"/>
              </a:fillRef>
              <a:effectRef idx="1">
                <a:schemeClr val="dk1"/>
              </a:effectRef>
              <a:fontRef idx="minor">
                <a:schemeClr val="dk1"/>
              </a:fontRef>
            </p:style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4175125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2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</a:endParaRPr>
              </a:p>
            </p:txBody>
          </p:sp>
          <p:sp>
            <p:nvSpPr>
              <p:cNvPr id="93" name="TextBox 92"/>
              <p:cNvSpPr txBox="1"/>
              <p:nvPr/>
            </p:nvSpPr>
            <p:spPr>
              <a:xfrm>
                <a:off x="3812981" y="18021354"/>
                <a:ext cx="1120229" cy="320784"/>
              </a:xfrm>
              <a:prstGeom prst="rect">
                <a:avLst/>
              </a:prstGeom>
              <a:noFill/>
              <a:scene3d>
                <a:camera prst="orthographicFront"/>
                <a:lightRig rig="threePt" dir="t"/>
              </a:scene3d>
              <a:sp3d>
                <a:bevelT/>
              </a:sp3d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600" dirty="0" smtClean="0"/>
                  <a:t>CTA plugin</a:t>
                </a:r>
                <a:endParaRPr lang="en-US" sz="1600" dirty="0"/>
              </a:p>
            </p:txBody>
          </p:sp>
        </p:grpSp>
      </p:grpSp>
      <p:sp>
        <p:nvSpPr>
          <p:cNvPr id="9" name="Rounded Rectangle 8"/>
          <p:cNvSpPr/>
          <p:nvPr/>
        </p:nvSpPr>
        <p:spPr bwMode="auto">
          <a:xfrm>
            <a:off x="3511843" y="1698426"/>
            <a:ext cx="2619631" cy="2917258"/>
          </a:xfrm>
          <a:prstGeom prst="roundRect">
            <a:avLst/>
          </a:prstGeom>
          <a:gradFill flip="none" rotWithShape="1">
            <a:gsLst>
              <a:gs pos="0">
                <a:srgbClr val="819DEB">
                  <a:tint val="66000"/>
                  <a:satMod val="160000"/>
                </a:srgbClr>
              </a:gs>
              <a:gs pos="50000">
                <a:srgbClr val="819DEB">
                  <a:tint val="44500"/>
                  <a:satMod val="160000"/>
                </a:srgbClr>
              </a:gs>
              <a:gs pos="100000">
                <a:srgbClr val="819DEB">
                  <a:tint val="23500"/>
                  <a:satMod val="160000"/>
                </a:srgbClr>
              </a:gs>
            </a:gsLst>
            <a:lin ang="16200000" scaled="1"/>
            <a:tileRect/>
          </a:gradFill>
          <a:ln>
            <a:headEnd type="none" w="med" len="med"/>
            <a:tailEnd type="none" w="med" len="med"/>
          </a:ln>
          <a:scene3d>
            <a:camera prst="orthographicFront"/>
            <a:lightRig rig="threePt" dir="t"/>
          </a:scene3d>
          <a:sp3d extrusionH="254000">
            <a:bevelT/>
          </a:sp3d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417512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</a:rPr>
              <a:t>EOS</a:t>
            </a:r>
          </a:p>
          <a:p>
            <a:pPr marL="0" marR="0" indent="0" algn="ctr" defTabSz="417512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sz="1600" dirty="0" smtClean="0">
                <a:solidFill>
                  <a:schemeClr val="tx1"/>
                </a:solidFill>
                <a:latin typeface="Arial" charset="0"/>
              </a:rPr>
              <a:t>m</a:t>
            </a: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</a:rPr>
              <a:t>anager server</a:t>
            </a:r>
          </a:p>
        </p:txBody>
      </p:sp>
      <p:sp>
        <p:nvSpPr>
          <p:cNvPr id="10" name="Rounded Rectangle 9"/>
          <p:cNvSpPr/>
          <p:nvPr/>
        </p:nvSpPr>
        <p:spPr bwMode="auto">
          <a:xfrm>
            <a:off x="12309651" y="2951208"/>
            <a:ext cx="1546627" cy="1001487"/>
          </a:xfrm>
          <a:prstGeom prst="roundRect">
            <a:avLst/>
          </a:prstGeom>
          <a:gradFill flip="none" rotWithShape="1">
            <a:gsLst>
              <a:gs pos="0">
                <a:srgbClr val="819DEB">
                  <a:tint val="66000"/>
                  <a:satMod val="160000"/>
                </a:srgbClr>
              </a:gs>
              <a:gs pos="50000">
                <a:srgbClr val="819DEB">
                  <a:tint val="44500"/>
                  <a:satMod val="160000"/>
                </a:srgbClr>
              </a:gs>
              <a:gs pos="100000">
                <a:srgbClr val="819DEB">
                  <a:tint val="23500"/>
                  <a:satMod val="160000"/>
                </a:srgbClr>
              </a:gs>
            </a:gsLst>
            <a:lin ang="16200000" scaled="1"/>
            <a:tileRect/>
          </a:gradFill>
          <a:ln>
            <a:headEnd type="none" w="med" len="med"/>
            <a:tailEnd type="none" w="med" len="med"/>
          </a:ln>
          <a:scene3d>
            <a:camera prst="orthographicFront"/>
            <a:lightRig rig="threePt" dir="t"/>
          </a:scene3d>
          <a:sp3d>
            <a:bevelT/>
          </a:sp3d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417512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</a:rPr>
              <a:t>CTA</a:t>
            </a:r>
          </a:p>
          <a:p>
            <a:pPr marL="0" marR="0" indent="0" algn="ctr" defTabSz="417512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sz="1600" dirty="0" smtClean="0">
                <a:solidFill>
                  <a:schemeClr val="tx1"/>
                </a:solidFill>
                <a:latin typeface="Arial" charset="0"/>
              </a:rPr>
              <a:t>metadata system</a:t>
            </a:r>
            <a:endParaRPr kumimoji="0" lang="en-US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11" name="Rounded Rectangle 10"/>
          <p:cNvSpPr/>
          <p:nvPr/>
        </p:nvSpPr>
        <p:spPr bwMode="auto">
          <a:xfrm>
            <a:off x="10719889" y="5246302"/>
            <a:ext cx="2320186" cy="1725833"/>
          </a:xfrm>
          <a:prstGeom prst="roundRect">
            <a:avLst/>
          </a:prstGeom>
          <a:gradFill flip="none" rotWithShape="1">
            <a:gsLst>
              <a:gs pos="0">
                <a:srgbClr val="819DEB">
                  <a:tint val="66000"/>
                  <a:satMod val="160000"/>
                </a:srgbClr>
              </a:gs>
              <a:gs pos="50000">
                <a:srgbClr val="819DEB">
                  <a:tint val="44500"/>
                  <a:satMod val="160000"/>
                </a:srgbClr>
              </a:gs>
              <a:gs pos="100000">
                <a:srgbClr val="819DEB">
                  <a:tint val="23500"/>
                  <a:satMod val="160000"/>
                </a:srgbClr>
              </a:gs>
            </a:gsLst>
            <a:lin ang="16200000" scaled="1"/>
            <a:tileRect/>
          </a:gradFill>
          <a:ln>
            <a:headEnd type="none" w="med" len="med"/>
            <a:tailEnd type="none" w="med" len="med"/>
          </a:ln>
          <a:scene3d>
            <a:camera prst="orthographicFront"/>
            <a:lightRig rig="threePt" dir="t"/>
          </a:scene3d>
          <a:sp3d>
            <a:bevelT/>
          </a:sp3d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417512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</a:rPr>
              <a:t>CTA</a:t>
            </a:r>
          </a:p>
          <a:p>
            <a:pPr marL="0" marR="0" indent="0" algn="ctr" defTabSz="417512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sz="1600" dirty="0" smtClean="0">
                <a:solidFill>
                  <a:schemeClr val="tx1"/>
                </a:solidFill>
                <a:latin typeface="Arial" charset="0"/>
              </a:rPr>
              <a:t>tape server</a:t>
            </a:r>
            <a:endParaRPr kumimoji="0" lang="en-US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12" name="Rounded Rectangle 368"/>
          <p:cNvSpPr/>
          <p:nvPr/>
        </p:nvSpPr>
        <p:spPr bwMode="auto">
          <a:xfrm>
            <a:off x="10841947" y="6013071"/>
            <a:ext cx="2100324" cy="788145"/>
          </a:xfrm>
          <a:custGeom>
            <a:avLst/>
            <a:gdLst>
              <a:gd name="connsiteX0" fmla="*/ 0 w 2032948"/>
              <a:gd name="connsiteY0" fmla="*/ 187811 h 1126844"/>
              <a:gd name="connsiteX1" fmla="*/ 187811 w 2032948"/>
              <a:gd name="connsiteY1" fmla="*/ 0 h 1126844"/>
              <a:gd name="connsiteX2" fmla="*/ 1845137 w 2032948"/>
              <a:gd name="connsiteY2" fmla="*/ 0 h 1126844"/>
              <a:gd name="connsiteX3" fmla="*/ 2032948 w 2032948"/>
              <a:gd name="connsiteY3" fmla="*/ 187811 h 1126844"/>
              <a:gd name="connsiteX4" fmla="*/ 2032948 w 2032948"/>
              <a:gd name="connsiteY4" fmla="*/ 939033 h 1126844"/>
              <a:gd name="connsiteX5" fmla="*/ 1845137 w 2032948"/>
              <a:gd name="connsiteY5" fmla="*/ 1126844 h 1126844"/>
              <a:gd name="connsiteX6" fmla="*/ 187811 w 2032948"/>
              <a:gd name="connsiteY6" fmla="*/ 1126844 h 1126844"/>
              <a:gd name="connsiteX7" fmla="*/ 0 w 2032948"/>
              <a:gd name="connsiteY7" fmla="*/ 939033 h 1126844"/>
              <a:gd name="connsiteX8" fmla="*/ 0 w 2032948"/>
              <a:gd name="connsiteY8" fmla="*/ 187811 h 1126844"/>
              <a:gd name="connsiteX0" fmla="*/ 4105 w 2037053"/>
              <a:gd name="connsiteY0" fmla="*/ 187811 h 1126844"/>
              <a:gd name="connsiteX1" fmla="*/ 191916 w 2037053"/>
              <a:gd name="connsiteY1" fmla="*/ 0 h 1126844"/>
              <a:gd name="connsiteX2" fmla="*/ 1849242 w 2037053"/>
              <a:gd name="connsiteY2" fmla="*/ 0 h 1126844"/>
              <a:gd name="connsiteX3" fmla="*/ 2037053 w 2037053"/>
              <a:gd name="connsiteY3" fmla="*/ 187811 h 1126844"/>
              <a:gd name="connsiteX4" fmla="*/ 2037053 w 2037053"/>
              <a:gd name="connsiteY4" fmla="*/ 939033 h 1126844"/>
              <a:gd name="connsiteX5" fmla="*/ 1849242 w 2037053"/>
              <a:gd name="connsiteY5" fmla="*/ 1126844 h 1126844"/>
              <a:gd name="connsiteX6" fmla="*/ 191916 w 2037053"/>
              <a:gd name="connsiteY6" fmla="*/ 1126844 h 1126844"/>
              <a:gd name="connsiteX7" fmla="*/ 4105 w 2037053"/>
              <a:gd name="connsiteY7" fmla="*/ 939033 h 1126844"/>
              <a:gd name="connsiteX8" fmla="*/ 0 w 2037053"/>
              <a:gd name="connsiteY8" fmla="*/ 319501 h 1126844"/>
              <a:gd name="connsiteX9" fmla="*/ 4105 w 2037053"/>
              <a:gd name="connsiteY9" fmla="*/ 187811 h 1126844"/>
              <a:gd name="connsiteX0" fmla="*/ 14717 w 2047665"/>
              <a:gd name="connsiteY0" fmla="*/ 187811 h 1126844"/>
              <a:gd name="connsiteX1" fmla="*/ 202528 w 2047665"/>
              <a:gd name="connsiteY1" fmla="*/ 0 h 1126844"/>
              <a:gd name="connsiteX2" fmla="*/ 1859854 w 2047665"/>
              <a:gd name="connsiteY2" fmla="*/ 0 h 1126844"/>
              <a:gd name="connsiteX3" fmla="*/ 2047665 w 2047665"/>
              <a:gd name="connsiteY3" fmla="*/ 187811 h 1126844"/>
              <a:gd name="connsiteX4" fmla="*/ 2047665 w 2047665"/>
              <a:gd name="connsiteY4" fmla="*/ 939033 h 1126844"/>
              <a:gd name="connsiteX5" fmla="*/ 1859854 w 2047665"/>
              <a:gd name="connsiteY5" fmla="*/ 1126844 h 1126844"/>
              <a:gd name="connsiteX6" fmla="*/ 202528 w 2047665"/>
              <a:gd name="connsiteY6" fmla="*/ 1126844 h 1126844"/>
              <a:gd name="connsiteX7" fmla="*/ 14717 w 2047665"/>
              <a:gd name="connsiteY7" fmla="*/ 939033 h 1126844"/>
              <a:gd name="connsiteX8" fmla="*/ 11922 w 2047665"/>
              <a:gd name="connsiteY8" fmla="*/ 715297 h 1126844"/>
              <a:gd name="connsiteX9" fmla="*/ 10612 w 2047665"/>
              <a:gd name="connsiteY9" fmla="*/ 319501 h 1126844"/>
              <a:gd name="connsiteX10" fmla="*/ 14717 w 2047665"/>
              <a:gd name="connsiteY10" fmla="*/ 187811 h 1126844"/>
              <a:gd name="connsiteX0" fmla="*/ 14041 w 2046989"/>
              <a:gd name="connsiteY0" fmla="*/ 187811 h 1126844"/>
              <a:gd name="connsiteX1" fmla="*/ 201852 w 2046989"/>
              <a:gd name="connsiteY1" fmla="*/ 0 h 1126844"/>
              <a:gd name="connsiteX2" fmla="*/ 1859178 w 2046989"/>
              <a:gd name="connsiteY2" fmla="*/ 0 h 1126844"/>
              <a:gd name="connsiteX3" fmla="*/ 2046989 w 2046989"/>
              <a:gd name="connsiteY3" fmla="*/ 187811 h 1126844"/>
              <a:gd name="connsiteX4" fmla="*/ 2046989 w 2046989"/>
              <a:gd name="connsiteY4" fmla="*/ 939033 h 1126844"/>
              <a:gd name="connsiteX5" fmla="*/ 1859178 w 2046989"/>
              <a:gd name="connsiteY5" fmla="*/ 1126844 h 1126844"/>
              <a:gd name="connsiteX6" fmla="*/ 201852 w 2046989"/>
              <a:gd name="connsiteY6" fmla="*/ 1126844 h 1126844"/>
              <a:gd name="connsiteX7" fmla="*/ 14041 w 2046989"/>
              <a:gd name="connsiteY7" fmla="*/ 939033 h 1126844"/>
              <a:gd name="connsiteX8" fmla="*/ 13758 w 2046989"/>
              <a:gd name="connsiteY8" fmla="*/ 657519 h 1126844"/>
              <a:gd name="connsiteX9" fmla="*/ 9936 w 2046989"/>
              <a:gd name="connsiteY9" fmla="*/ 319501 h 1126844"/>
              <a:gd name="connsiteX10" fmla="*/ 14041 w 2046989"/>
              <a:gd name="connsiteY10" fmla="*/ 187811 h 1126844"/>
              <a:gd name="connsiteX0" fmla="*/ 14041 w 2046989"/>
              <a:gd name="connsiteY0" fmla="*/ 187811 h 1126844"/>
              <a:gd name="connsiteX1" fmla="*/ 201852 w 2046989"/>
              <a:gd name="connsiteY1" fmla="*/ 0 h 1126844"/>
              <a:gd name="connsiteX2" fmla="*/ 1859178 w 2046989"/>
              <a:gd name="connsiteY2" fmla="*/ 0 h 1126844"/>
              <a:gd name="connsiteX3" fmla="*/ 2046989 w 2046989"/>
              <a:gd name="connsiteY3" fmla="*/ 187811 h 1126844"/>
              <a:gd name="connsiteX4" fmla="*/ 2046989 w 2046989"/>
              <a:gd name="connsiteY4" fmla="*/ 939033 h 1126844"/>
              <a:gd name="connsiteX5" fmla="*/ 1859178 w 2046989"/>
              <a:gd name="connsiteY5" fmla="*/ 1126844 h 1126844"/>
              <a:gd name="connsiteX6" fmla="*/ 201852 w 2046989"/>
              <a:gd name="connsiteY6" fmla="*/ 1126844 h 1126844"/>
              <a:gd name="connsiteX7" fmla="*/ 14041 w 2046989"/>
              <a:gd name="connsiteY7" fmla="*/ 939033 h 1126844"/>
              <a:gd name="connsiteX8" fmla="*/ 13758 w 2046989"/>
              <a:gd name="connsiteY8" fmla="*/ 657519 h 1126844"/>
              <a:gd name="connsiteX9" fmla="*/ 6222 w 2046989"/>
              <a:gd name="connsiteY9" fmla="*/ 536938 h 1126844"/>
              <a:gd name="connsiteX10" fmla="*/ 9936 w 2046989"/>
              <a:gd name="connsiteY10" fmla="*/ 319501 h 1126844"/>
              <a:gd name="connsiteX11" fmla="*/ 14041 w 2046989"/>
              <a:gd name="connsiteY11" fmla="*/ 187811 h 1126844"/>
              <a:gd name="connsiteX0" fmla="*/ 26067 w 2059015"/>
              <a:gd name="connsiteY0" fmla="*/ 187811 h 1126844"/>
              <a:gd name="connsiteX1" fmla="*/ 213878 w 2059015"/>
              <a:gd name="connsiteY1" fmla="*/ 0 h 1126844"/>
              <a:gd name="connsiteX2" fmla="*/ 1871204 w 2059015"/>
              <a:gd name="connsiteY2" fmla="*/ 0 h 1126844"/>
              <a:gd name="connsiteX3" fmla="*/ 2059015 w 2059015"/>
              <a:gd name="connsiteY3" fmla="*/ 187811 h 1126844"/>
              <a:gd name="connsiteX4" fmla="*/ 2059015 w 2059015"/>
              <a:gd name="connsiteY4" fmla="*/ 939033 h 1126844"/>
              <a:gd name="connsiteX5" fmla="*/ 1871204 w 2059015"/>
              <a:gd name="connsiteY5" fmla="*/ 1126844 h 1126844"/>
              <a:gd name="connsiteX6" fmla="*/ 213878 w 2059015"/>
              <a:gd name="connsiteY6" fmla="*/ 1126844 h 1126844"/>
              <a:gd name="connsiteX7" fmla="*/ 10995 w 2059015"/>
              <a:gd name="connsiteY7" fmla="*/ 931496 h 1126844"/>
              <a:gd name="connsiteX8" fmla="*/ 25784 w 2059015"/>
              <a:gd name="connsiteY8" fmla="*/ 657519 h 1126844"/>
              <a:gd name="connsiteX9" fmla="*/ 18248 w 2059015"/>
              <a:gd name="connsiteY9" fmla="*/ 536938 h 1126844"/>
              <a:gd name="connsiteX10" fmla="*/ 21962 w 2059015"/>
              <a:gd name="connsiteY10" fmla="*/ 319501 h 1126844"/>
              <a:gd name="connsiteX11" fmla="*/ 26067 w 2059015"/>
              <a:gd name="connsiteY11" fmla="*/ 187811 h 1126844"/>
              <a:gd name="connsiteX0" fmla="*/ 15646 w 2048594"/>
              <a:gd name="connsiteY0" fmla="*/ 187811 h 1126844"/>
              <a:gd name="connsiteX1" fmla="*/ 203457 w 2048594"/>
              <a:gd name="connsiteY1" fmla="*/ 0 h 1126844"/>
              <a:gd name="connsiteX2" fmla="*/ 1860783 w 2048594"/>
              <a:gd name="connsiteY2" fmla="*/ 0 h 1126844"/>
              <a:gd name="connsiteX3" fmla="*/ 2048594 w 2048594"/>
              <a:gd name="connsiteY3" fmla="*/ 187811 h 1126844"/>
              <a:gd name="connsiteX4" fmla="*/ 2048594 w 2048594"/>
              <a:gd name="connsiteY4" fmla="*/ 939033 h 1126844"/>
              <a:gd name="connsiteX5" fmla="*/ 1860783 w 2048594"/>
              <a:gd name="connsiteY5" fmla="*/ 1126844 h 1126844"/>
              <a:gd name="connsiteX6" fmla="*/ 203457 w 2048594"/>
              <a:gd name="connsiteY6" fmla="*/ 1126844 h 1126844"/>
              <a:gd name="connsiteX7" fmla="*/ 574 w 2048594"/>
              <a:gd name="connsiteY7" fmla="*/ 931496 h 1126844"/>
              <a:gd name="connsiteX8" fmla="*/ 15363 w 2048594"/>
              <a:gd name="connsiteY8" fmla="*/ 657519 h 1126844"/>
              <a:gd name="connsiteX9" fmla="*/ 7827 w 2048594"/>
              <a:gd name="connsiteY9" fmla="*/ 536938 h 1126844"/>
              <a:gd name="connsiteX10" fmla="*/ 11541 w 2048594"/>
              <a:gd name="connsiteY10" fmla="*/ 319501 h 1126844"/>
              <a:gd name="connsiteX11" fmla="*/ 15646 w 2048594"/>
              <a:gd name="connsiteY11" fmla="*/ 187811 h 1126844"/>
              <a:gd name="connsiteX0" fmla="*/ 16380 w 2049328"/>
              <a:gd name="connsiteY0" fmla="*/ 187811 h 1126844"/>
              <a:gd name="connsiteX1" fmla="*/ 204191 w 2049328"/>
              <a:gd name="connsiteY1" fmla="*/ 0 h 1126844"/>
              <a:gd name="connsiteX2" fmla="*/ 1861517 w 2049328"/>
              <a:gd name="connsiteY2" fmla="*/ 0 h 1126844"/>
              <a:gd name="connsiteX3" fmla="*/ 2049328 w 2049328"/>
              <a:gd name="connsiteY3" fmla="*/ 187811 h 1126844"/>
              <a:gd name="connsiteX4" fmla="*/ 2049328 w 2049328"/>
              <a:gd name="connsiteY4" fmla="*/ 939033 h 1126844"/>
              <a:gd name="connsiteX5" fmla="*/ 1861517 w 2049328"/>
              <a:gd name="connsiteY5" fmla="*/ 1126844 h 1126844"/>
              <a:gd name="connsiteX6" fmla="*/ 204191 w 2049328"/>
              <a:gd name="connsiteY6" fmla="*/ 1126844 h 1126844"/>
              <a:gd name="connsiteX7" fmla="*/ 1308 w 2049328"/>
              <a:gd name="connsiteY7" fmla="*/ 931496 h 1126844"/>
              <a:gd name="connsiteX8" fmla="*/ 3537 w 2049328"/>
              <a:gd name="connsiteY8" fmla="*/ 657519 h 1126844"/>
              <a:gd name="connsiteX9" fmla="*/ 8561 w 2049328"/>
              <a:gd name="connsiteY9" fmla="*/ 536938 h 1126844"/>
              <a:gd name="connsiteX10" fmla="*/ 12275 w 2049328"/>
              <a:gd name="connsiteY10" fmla="*/ 319501 h 1126844"/>
              <a:gd name="connsiteX11" fmla="*/ 16380 w 2049328"/>
              <a:gd name="connsiteY11" fmla="*/ 187811 h 1126844"/>
              <a:gd name="connsiteX0" fmla="*/ 16380 w 2049328"/>
              <a:gd name="connsiteY0" fmla="*/ 187811 h 1126844"/>
              <a:gd name="connsiteX1" fmla="*/ 204191 w 2049328"/>
              <a:gd name="connsiteY1" fmla="*/ 0 h 1126844"/>
              <a:gd name="connsiteX2" fmla="*/ 1861517 w 2049328"/>
              <a:gd name="connsiteY2" fmla="*/ 0 h 1126844"/>
              <a:gd name="connsiteX3" fmla="*/ 2049328 w 2049328"/>
              <a:gd name="connsiteY3" fmla="*/ 187811 h 1126844"/>
              <a:gd name="connsiteX4" fmla="*/ 2049328 w 2049328"/>
              <a:gd name="connsiteY4" fmla="*/ 939033 h 1126844"/>
              <a:gd name="connsiteX5" fmla="*/ 1861517 w 2049328"/>
              <a:gd name="connsiteY5" fmla="*/ 1126844 h 1126844"/>
              <a:gd name="connsiteX6" fmla="*/ 204191 w 2049328"/>
              <a:gd name="connsiteY6" fmla="*/ 1126844 h 1126844"/>
              <a:gd name="connsiteX7" fmla="*/ 1308 w 2049328"/>
              <a:gd name="connsiteY7" fmla="*/ 931496 h 1126844"/>
              <a:gd name="connsiteX8" fmla="*/ 3537 w 2049328"/>
              <a:gd name="connsiteY8" fmla="*/ 657519 h 1126844"/>
              <a:gd name="connsiteX9" fmla="*/ 3537 w 2049328"/>
              <a:gd name="connsiteY9" fmla="*/ 441479 h 1126844"/>
              <a:gd name="connsiteX10" fmla="*/ 12275 w 2049328"/>
              <a:gd name="connsiteY10" fmla="*/ 319501 h 1126844"/>
              <a:gd name="connsiteX11" fmla="*/ 16380 w 2049328"/>
              <a:gd name="connsiteY11" fmla="*/ 187811 h 1126844"/>
              <a:gd name="connsiteX0" fmla="*/ 16380 w 2049328"/>
              <a:gd name="connsiteY0" fmla="*/ 187811 h 1126844"/>
              <a:gd name="connsiteX1" fmla="*/ 204191 w 2049328"/>
              <a:gd name="connsiteY1" fmla="*/ 0 h 1126844"/>
              <a:gd name="connsiteX2" fmla="*/ 1861517 w 2049328"/>
              <a:gd name="connsiteY2" fmla="*/ 0 h 1126844"/>
              <a:gd name="connsiteX3" fmla="*/ 2049328 w 2049328"/>
              <a:gd name="connsiteY3" fmla="*/ 187811 h 1126844"/>
              <a:gd name="connsiteX4" fmla="*/ 2049328 w 2049328"/>
              <a:gd name="connsiteY4" fmla="*/ 939033 h 1126844"/>
              <a:gd name="connsiteX5" fmla="*/ 1861517 w 2049328"/>
              <a:gd name="connsiteY5" fmla="*/ 1126844 h 1126844"/>
              <a:gd name="connsiteX6" fmla="*/ 204191 w 2049328"/>
              <a:gd name="connsiteY6" fmla="*/ 1126844 h 1126844"/>
              <a:gd name="connsiteX7" fmla="*/ 1308 w 2049328"/>
              <a:gd name="connsiteY7" fmla="*/ 931496 h 1126844"/>
              <a:gd name="connsiteX8" fmla="*/ 3537 w 2049328"/>
              <a:gd name="connsiteY8" fmla="*/ 657519 h 1126844"/>
              <a:gd name="connsiteX9" fmla="*/ 3537 w 2049328"/>
              <a:gd name="connsiteY9" fmla="*/ 441479 h 1126844"/>
              <a:gd name="connsiteX10" fmla="*/ 12275 w 2049328"/>
              <a:gd name="connsiteY10" fmla="*/ 319501 h 1126844"/>
              <a:gd name="connsiteX11" fmla="*/ 16380 w 2049328"/>
              <a:gd name="connsiteY11" fmla="*/ 187811 h 1126844"/>
              <a:gd name="connsiteX0" fmla="*/ 16380 w 2049328"/>
              <a:gd name="connsiteY0" fmla="*/ 187811 h 1126844"/>
              <a:gd name="connsiteX1" fmla="*/ 204191 w 2049328"/>
              <a:gd name="connsiteY1" fmla="*/ 0 h 1126844"/>
              <a:gd name="connsiteX2" fmla="*/ 1861517 w 2049328"/>
              <a:gd name="connsiteY2" fmla="*/ 0 h 1126844"/>
              <a:gd name="connsiteX3" fmla="*/ 2049328 w 2049328"/>
              <a:gd name="connsiteY3" fmla="*/ 187811 h 1126844"/>
              <a:gd name="connsiteX4" fmla="*/ 2049328 w 2049328"/>
              <a:gd name="connsiteY4" fmla="*/ 939033 h 1126844"/>
              <a:gd name="connsiteX5" fmla="*/ 1861517 w 2049328"/>
              <a:gd name="connsiteY5" fmla="*/ 1126844 h 1126844"/>
              <a:gd name="connsiteX6" fmla="*/ 204191 w 2049328"/>
              <a:gd name="connsiteY6" fmla="*/ 1126844 h 1126844"/>
              <a:gd name="connsiteX7" fmla="*/ 1308 w 2049328"/>
              <a:gd name="connsiteY7" fmla="*/ 931496 h 1126844"/>
              <a:gd name="connsiteX8" fmla="*/ 3537 w 2049328"/>
              <a:gd name="connsiteY8" fmla="*/ 657519 h 1126844"/>
              <a:gd name="connsiteX9" fmla="*/ 3537 w 2049328"/>
              <a:gd name="connsiteY9" fmla="*/ 441479 h 1126844"/>
              <a:gd name="connsiteX10" fmla="*/ 12275 w 2049328"/>
              <a:gd name="connsiteY10" fmla="*/ 319501 h 1126844"/>
              <a:gd name="connsiteX11" fmla="*/ 16380 w 2049328"/>
              <a:gd name="connsiteY11" fmla="*/ 187811 h 1126844"/>
              <a:gd name="connsiteX0" fmla="*/ 18421 w 2051369"/>
              <a:gd name="connsiteY0" fmla="*/ 187811 h 1126844"/>
              <a:gd name="connsiteX1" fmla="*/ 206232 w 2051369"/>
              <a:gd name="connsiteY1" fmla="*/ 0 h 1126844"/>
              <a:gd name="connsiteX2" fmla="*/ 1863558 w 2051369"/>
              <a:gd name="connsiteY2" fmla="*/ 0 h 1126844"/>
              <a:gd name="connsiteX3" fmla="*/ 2051369 w 2051369"/>
              <a:gd name="connsiteY3" fmla="*/ 187811 h 1126844"/>
              <a:gd name="connsiteX4" fmla="*/ 2051369 w 2051369"/>
              <a:gd name="connsiteY4" fmla="*/ 939033 h 1126844"/>
              <a:gd name="connsiteX5" fmla="*/ 1863558 w 2051369"/>
              <a:gd name="connsiteY5" fmla="*/ 1126844 h 1126844"/>
              <a:gd name="connsiteX6" fmla="*/ 206232 w 2051369"/>
              <a:gd name="connsiteY6" fmla="*/ 1126844 h 1126844"/>
              <a:gd name="connsiteX7" fmla="*/ 3349 w 2051369"/>
              <a:gd name="connsiteY7" fmla="*/ 931496 h 1126844"/>
              <a:gd name="connsiteX8" fmla="*/ 5578 w 2051369"/>
              <a:gd name="connsiteY8" fmla="*/ 657519 h 1126844"/>
              <a:gd name="connsiteX9" fmla="*/ 5578 w 2051369"/>
              <a:gd name="connsiteY9" fmla="*/ 441479 h 1126844"/>
              <a:gd name="connsiteX10" fmla="*/ 18421 w 2051369"/>
              <a:gd name="connsiteY10" fmla="*/ 187811 h 1126844"/>
              <a:gd name="connsiteX0" fmla="*/ 16381 w 2049329"/>
              <a:gd name="connsiteY0" fmla="*/ 187811 h 1126844"/>
              <a:gd name="connsiteX1" fmla="*/ 204192 w 2049329"/>
              <a:gd name="connsiteY1" fmla="*/ 0 h 1126844"/>
              <a:gd name="connsiteX2" fmla="*/ 1861518 w 2049329"/>
              <a:gd name="connsiteY2" fmla="*/ 0 h 1126844"/>
              <a:gd name="connsiteX3" fmla="*/ 2049329 w 2049329"/>
              <a:gd name="connsiteY3" fmla="*/ 187811 h 1126844"/>
              <a:gd name="connsiteX4" fmla="*/ 2049329 w 2049329"/>
              <a:gd name="connsiteY4" fmla="*/ 939033 h 1126844"/>
              <a:gd name="connsiteX5" fmla="*/ 1861518 w 2049329"/>
              <a:gd name="connsiteY5" fmla="*/ 1126844 h 1126844"/>
              <a:gd name="connsiteX6" fmla="*/ 204192 w 2049329"/>
              <a:gd name="connsiteY6" fmla="*/ 1126844 h 1126844"/>
              <a:gd name="connsiteX7" fmla="*/ 1309 w 2049329"/>
              <a:gd name="connsiteY7" fmla="*/ 931496 h 1126844"/>
              <a:gd name="connsiteX8" fmla="*/ 3538 w 2049329"/>
              <a:gd name="connsiteY8" fmla="*/ 657519 h 1126844"/>
              <a:gd name="connsiteX9" fmla="*/ 3538 w 2049329"/>
              <a:gd name="connsiteY9" fmla="*/ 441479 h 1126844"/>
              <a:gd name="connsiteX10" fmla="*/ 16381 w 2049329"/>
              <a:gd name="connsiteY10" fmla="*/ 187811 h 1126844"/>
              <a:gd name="connsiteX0" fmla="*/ 3821 w 2049329"/>
              <a:gd name="connsiteY0" fmla="*/ 187811 h 1126844"/>
              <a:gd name="connsiteX1" fmla="*/ 204192 w 2049329"/>
              <a:gd name="connsiteY1" fmla="*/ 0 h 1126844"/>
              <a:gd name="connsiteX2" fmla="*/ 1861518 w 2049329"/>
              <a:gd name="connsiteY2" fmla="*/ 0 h 1126844"/>
              <a:gd name="connsiteX3" fmla="*/ 2049329 w 2049329"/>
              <a:gd name="connsiteY3" fmla="*/ 187811 h 1126844"/>
              <a:gd name="connsiteX4" fmla="*/ 2049329 w 2049329"/>
              <a:gd name="connsiteY4" fmla="*/ 939033 h 1126844"/>
              <a:gd name="connsiteX5" fmla="*/ 1861518 w 2049329"/>
              <a:gd name="connsiteY5" fmla="*/ 1126844 h 1126844"/>
              <a:gd name="connsiteX6" fmla="*/ 204192 w 2049329"/>
              <a:gd name="connsiteY6" fmla="*/ 1126844 h 1126844"/>
              <a:gd name="connsiteX7" fmla="*/ 1309 w 2049329"/>
              <a:gd name="connsiteY7" fmla="*/ 931496 h 1126844"/>
              <a:gd name="connsiteX8" fmla="*/ 3538 w 2049329"/>
              <a:gd name="connsiteY8" fmla="*/ 657519 h 1126844"/>
              <a:gd name="connsiteX9" fmla="*/ 3538 w 2049329"/>
              <a:gd name="connsiteY9" fmla="*/ 441479 h 1126844"/>
              <a:gd name="connsiteX10" fmla="*/ 3821 w 2049329"/>
              <a:gd name="connsiteY10" fmla="*/ 187811 h 1126844"/>
              <a:gd name="connsiteX0" fmla="*/ 3821 w 2049329"/>
              <a:gd name="connsiteY0" fmla="*/ 187811 h 1126844"/>
              <a:gd name="connsiteX1" fmla="*/ 204192 w 2049329"/>
              <a:gd name="connsiteY1" fmla="*/ 0 h 1126844"/>
              <a:gd name="connsiteX2" fmla="*/ 1861518 w 2049329"/>
              <a:gd name="connsiteY2" fmla="*/ 0 h 1126844"/>
              <a:gd name="connsiteX3" fmla="*/ 2049329 w 2049329"/>
              <a:gd name="connsiteY3" fmla="*/ 187811 h 1126844"/>
              <a:gd name="connsiteX4" fmla="*/ 2049329 w 2049329"/>
              <a:gd name="connsiteY4" fmla="*/ 939033 h 1126844"/>
              <a:gd name="connsiteX5" fmla="*/ 1861518 w 2049329"/>
              <a:gd name="connsiteY5" fmla="*/ 1126844 h 1126844"/>
              <a:gd name="connsiteX6" fmla="*/ 204192 w 2049329"/>
              <a:gd name="connsiteY6" fmla="*/ 1126844 h 1126844"/>
              <a:gd name="connsiteX7" fmla="*/ 1309 w 2049329"/>
              <a:gd name="connsiteY7" fmla="*/ 931496 h 1126844"/>
              <a:gd name="connsiteX8" fmla="*/ 3538 w 2049329"/>
              <a:gd name="connsiteY8" fmla="*/ 657519 h 1126844"/>
              <a:gd name="connsiteX9" fmla="*/ 3538 w 2049329"/>
              <a:gd name="connsiteY9" fmla="*/ 441479 h 1126844"/>
              <a:gd name="connsiteX10" fmla="*/ 3821 w 2049329"/>
              <a:gd name="connsiteY10" fmla="*/ 187811 h 1126844"/>
              <a:gd name="connsiteX0" fmla="*/ 3821 w 2049329"/>
              <a:gd name="connsiteY0" fmla="*/ 187811 h 1126844"/>
              <a:gd name="connsiteX1" fmla="*/ 204192 w 2049329"/>
              <a:gd name="connsiteY1" fmla="*/ 0 h 1126844"/>
              <a:gd name="connsiteX2" fmla="*/ 1861518 w 2049329"/>
              <a:gd name="connsiteY2" fmla="*/ 0 h 1126844"/>
              <a:gd name="connsiteX3" fmla="*/ 2049329 w 2049329"/>
              <a:gd name="connsiteY3" fmla="*/ 187811 h 1126844"/>
              <a:gd name="connsiteX4" fmla="*/ 2049329 w 2049329"/>
              <a:gd name="connsiteY4" fmla="*/ 939033 h 1126844"/>
              <a:gd name="connsiteX5" fmla="*/ 1861518 w 2049329"/>
              <a:gd name="connsiteY5" fmla="*/ 1126844 h 1126844"/>
              <a:gd name="connsiteX6" fmla="*/ 204192 w 2049329"/>
              <a:gd name="connsiteY6" fmla="*/ 1126844 h 1126844"/>
              <a:gd name="connsiteX7" fmla="*/ 1309 w 2049329"/>
              <a:gd name="connsiteY7" fmla="*/ 931496 h 1126844"/>
              <a:gd name="connsiteX8" fmla="*/ 3538 w 2049329"/>
              <a:gd name="connsiteY8" fmla="*/ 657519 h 1126844"/>
              <a:gd name="connsiteX9" fmla="*/ 3538 w 2049329"/>
              <a:gd name="connsiteY9" fmla="*/ 441479 h 1126844"/>
              <a:gd name="connsiteX10" fmla="*/ 3821 w 2049329"/>
              <a:gd name="connsiteY10" fmla="*/ 187811 h 1126844"/>
              <a:gd name="connsiteX0" fmla="*/ 3821 w 2049329"/>
              <a:gd name="connsiteY0" fmla="*/ 187811 h 1126844"/>
              <a:gd name="connsiteX1" fmla="*/ 204192 w 2049329"/>
              <a:gd name="connsiteY1" fmla="*/ 0 h 1126844"/>
              <a:gd name="connsiteX2" fmla="*/ 1861518 w 2049329"/>
              <a:gd name="connsiteY2" fmla="*/ 0 h 1126844"/>
              <a:gd name="connsiteX3" fmla="*/ 2049329 w 2049329"/>
              <a:gd name="connsiteY3" fmla="*/ 187811 h 1126844"/>
              <a:gd name="connsiteX4" fmla="*/ 2049329 w 2049329"/>
              <a:gd name="connsiteY4" fmla="*/ 939033 h 1126844"/>
              <a:gd name="connsiteX5" fmla="*/ 1861518 w 2049329"/>
              <a:gd name="connsiteY5" fmla="*/ 1126844 h 1126844"/>
              <a:gd name="connsiteX6" fmla="*/ 204192 w 2049329"/>
              <a:gd name="connsiteY6" fmla="*/ 1126844 h 1126844"/>
              <a:gd name="connsiteX7" fmla="*/ 1309 w 2049329"/>
              <a:gd name="connsiteY7" fmla="*/ 931496 h 1126844"/>
              <a:gd name="connsiteX8" fmla="*/ 3538 w 2049329"/>
              <a:gd name="connsiteY8" fmla="*/ 657519 h 1126844"/>
              <a:gd name="connsiteX9" fmla="*/ 3538 w 2049329"/>
              <a:gd name="connsiteY9" fmla="*/ 441479 h 1126844"/>
              <a:gd name="connsiteX10" fmla="*/ 3821 w 2049329"/>
              <a:gd name="connsiteY10" fmla="*/ 187811 h 1126844"/>
              <a:gd name="connsiteX0" fmla="*/ 0 w 2050532"/>
              <a:gd name="connsiteY0" fmla="*/ 187811 h 1126844"/>
              <a:gd name="connsiteX1" fmla="*/ 205395 w 2050532"/>
              <a:gd name="connsiteY1" fmla="*/ 0 h 1126844"/>
              <a:gd name="connsiteX2" fmla="*/ 1862721 w 2050532"/>
              <a:gd name="connsiteY2" fmla="*/ 0 h 1126844"/>
              <a:gd name="connsiteX3" fmla="*/ 2050532 w 2050532"/>
              <a:gd name="connsiteY3" fmla="*/ 187811 h 1126844"/>
              <a:gd name="connsiteX4" fmla="*/ 2050532 w 2050532"/>
              <a:gd name="connsiteY4" fmla="*/ 939033 h 1126844"/>
              <a:gd name="connsiteX5" fmla="*/ 1862721 w 2050532"/>
              <a:gd name="connsiteY5" fmla="*/ 1126844 h 1126844"/>
              <a:gd name="connsiteX6" fmla="*/ 205395 w 2050532"/>
              <a:gd name="connsiteY6" fmla="*/ 1126844 h 1126844"/>
              <a:gd name="connsiteX7" fmla="*/ 2512 w 2050532"/>
              <a:gd name="connsiteY7" fmla="*/ 931496 h 1126844"/>
              <a:gd name="connsiteX8" fmla="*/ 4741 w 2050532"/>
              <a:gd name="connsiteY8" fmla="*/ 657519 h 1126844"/>
              <a:gd name="connsiteX9" fmla="*/ 4741 w 2050532"/>
              <a:gd name="connsiteY9" fmla="*/ 441479 h 1126844"/>
              <a:gd name="connsiteX10" fmla="*/ 0 w 2050532"/>
              <a:gd name="connsiteY10" fmla="*/ 187811 h 1126844"/>
              <a:gd name="connsiteX0" fmla="*/ 3821 w 2049329"/>
              <a:gd name="connsiteY0" fmla="*/ 187811 h 1126844"/>
              <a:gd name="connsiteX1" fmla="*/ 204192 w 2049329"/>
              <a:gd name="connsiteY1" fmla="*/ 0 h 1126844"/>
              <a:gd name="connsiteX2" fmla="*/ 1861518 w 2049329"/>
              <a:gd name="connsiteY2" fmla="*/ 0 h 1126844"/>
              <a:gd name="connsiteX3" fmla="*/ 2049329 w 2049329"/>
              <a:gd name="connsiteY3" fmla="*/ 187811 h 1126844"/>
              <a:gd name="connsiteX4" fmla="*/ 2049329 w 2049329"/>
              <a:gd name="connsiteY4" fmla="*/ 939033 h 1126844"/>
              <a:gd name="connsiteX5" fmla="*/ 1861518 w 2049329"/>
              <a:gd name="connsiteY5" fmla="*/ 1126844 h 1126844"/>
              <a:gd name="connsiteX6" fmla="*/ 204192 w 2049329"/>
              <a:gd name="connsiteY6" fmla="*/ 1126844 h 1126844"/>
              <a:gd name="connsiteX7" fmla="*/ 1309 w 2049329"/>
              <a:gd name="connsiteY7" fmla="*/ 931496 h 1126844"/>
              <a:gd name="connsiteX8" fmla="*/ 3538 w 2049329"/>
              <a:gd name="connsiteY8" fmla="*/ 657519 h 1126844"/>
              <a:gd name="connsiteX9" fmla="*/ 3538 w 2049329"/>
              <a:gd name="connsiteY9" fmla="*/ 441479 h 1126844"/>
              <a:gd name="connsiteX10" fmla="*/ 3821 w 2049329"/>
              <a:gd name="connsiteY10" fmla="*/ 187811 h 1126844"/>
              <a:gd name="connsiteX0" fmla="*/ 1309 w 2049329"/>
              <a:gd name="connsiteY0" fmla="*/ 187811 h 1126844"/>
              <a:gd name="connsiteX1" fmla="*/ 204192 w 2049329"/>
              <a:gd name="connsiteY1" fmla="*/ 0 h 1126844"/>
              <a:gd name="connsiteX2" fmla="*/ 1861518 w 2049329"/>
              <a:gd name="connsiteY2" fmla="*/ 0 h 1126844"/>
              <a:gd name="connsiteX3" fmla="*/ 2049329 w 2049329"/>
              <a:gd name="connsiteY3" fmla="*/ 187811 h 1126844"/>
              <a:gd name="connsiteX4" fmla="*/ 2049329 w 2049329"/>
              <a:gd name="connsiteY4" fmla="*/ 939033 h 1126844"/>
              <a:gd name="connsiteX5" fmla="*/ 1861518 w 2049329"/>
              <a:gd name="connsiteY5" fmla="*/ 1126844 h 1126844"/>
              <a:gd name="connsiteX6" fmla="*/ 204192 w 2049329"/>
              <a:gd name="connsiteY6" fmla="*/ 1126844 h 1126844"/>
              <a:gd name="connsiteX7" fmla="*/ 1309 w 2049329"/>
              <a:gd name="connsiteY7" fmla="*/ 931496 h 1126844"/>
              <a:gd name="connsiteX8" fmla="*/ 3538 w 2049329"/>
              <a:gd name="connsiteY8" fmla="*/ 657519 h 1126844"/>
              <a:gd name="connsiteX9" fmla="*/ 3538 w 2049329"/>
              <a:gd name="connsiteY9" fmla="*/ 441479 h 1126844"/>
              <a:gd name="connsiteX10" fmla="*/ 1309 w 2049329"/>
              <a:gd name="connsiteY10" fmla="*/ 187811 h 1126844"/>
              <a:gd name="connsiteX0" fmla="*/ 1309 w 2049329"/>
              <a:gd name="connsiteY0" fmla="*/ 187811 h 1126844"/>
              <a:gd name="connsiteX1" fmla="*/ 204192 w 2049329"/>
              <a:gd name="connsiteY1" fmla="*/ 0 h 1126844"/>
              <a:gd name="connsiteX2" fmla="*/ 1861518 w 2049329"/>
              <a:gd name="connsiteY2" fmla="*/ 0 h 1126844"/>
              <a:gd name="connsiteX3" fmla="*/ 2049329 w 2049329"/>
              <a:gd name="connsiteY3" fmla="*/ 187811 h 1126844"/>
              <a:gd name="connsiteX4" fmla="*/ 2049329 w 2049329"/>
              <a:gd name="connsiteY4" fmla="*/ 939033 h 1126844"/>
              <a:gd name="connsiteX5" fmla="*/ 1861518 w 2049329"/>
              <a:gd name="connsiteY5" fmla="*/ 1126844 h 1126844"/>
              <a:gd name="connsiteX6" fmla="*/ 204192 w 2049329"/>
              <a:gd name="connsiteY6" fmla="*/ 1126844 h 1126844"/>
              <a:gd name="connsiteX7" fmla="*/ 1309 w 2049329"/>
              <a:gd name="connsiteY7" fmla="*/ 931496 h 1126844"/>
              <a:gd name="connsiteX8" fmla="*/ 3538 w 2049329"/>
              <a:gd name="connsiteY8" fmla="*/ 657519 h 1126844"/>
              <a:gd name="connsiteX9" fmla="*/ 3538 w 2049329"/>
              <a:gd name="connsiteY9" fmla="*/ 441479 h 1126844"/>
              <a:gd name="connsiteX10" fmla="*/ 1309 w 2049329"/>
              <a:gd name="connsiteY10" fmla="*/ 187811 h 1126844"/>
              <a:gd name="connsiteX0" fmla="*/ 1309 w 2049329"/>
              <a:gd name="connsiteY0" fmla="*/ 187811 h 1126844"/>
              <a:gd name="connsiteX1" fmla="*/ 204192 w 2049329"/>
              <a:gd name="connsiteY1" fmla="*/ 0 h 1126844"/>
              <a:gd name="connsiteX2" fmla="*/ 1861518 w 2049329"/>
              <a:gd name="connsiteY2" fmla="*/ 0 h 1126844"/>
              <a:gd name="connsiteX3" fmla="*/ 2049329 w 2049329"/>
              <a:gd name="connsiteY3" fmla="*/ 187811 h 1126844"/>
              <a:gd name="connsiteX4" fmla="*/ 2049329 w 2049329"/>
              <a:gd name="connsiteY4" fmla="*/ 939033 h 1126844"/>
              <a:gd name="connsiteX5" fmla="*/ 1861518 w 2049329"/>
              <a:gd name="connsiteY5" fmla="*/ 1126844 h 1126844"/>
              <a:gd name="connsiteX6" fmla="*/ 204192 w 2049329"/>
              <a:gd name="connsiteY6" fmla="*/ 1126844 h 1126844"/>
              <a:gd name="connsiteX7" fmla="*/ 1309 w 2049329"/>
              <a:gd name="connsiteY7" fmla="*/ 931496 h 1126844"/>
              <a:gd name="connsiteX8" fmla="*/ 3538 w 2049329"/>
              <a:gd name="connsiteY8" fmla="*/ 657519 h 1126844"/>
              <a:gd name="connsiteX9" fmla="*/ 3538 w 2049329"/>
              <a:gd name="connsiteY9" fmla="*/ 441479 h 1126844"/>
              <a:gd name="connsiteX10" fmla="*/ 1309 w 2049329"/>
              <a:gd name="connsiteY10" fmla="*/ 187811 h 1126844"/>
              <a:gd name="connsiteX0" fmla="*/ 1309 w 2049329"/>
              <a:gd name="connsiteY0" fmla="*/ 187811 h 1126844"/>
              <a:gd name="connsiteX1" fmla="*/ 204192 w 2049329"/>
              <a:gd name="connsiteY1" fmla="*/ 0 h 1126844"/>
              <a:gd name="connsiteX2" fmla="*/ 1861518 w 2049329"/>
              <a:gd name="connsiteY2" fmla="*/ 0 h 1126844"/>
              <a:gd name="connsiteX3" fmla="*/ 2049329 w 2049329"/>
              <a:gd name="connsiteY3" fmla="*/ 187811 h 1126844"/>
              <a:gd name="connsiteX4" fmla="*/ 2049329 w 2049329"/>
              <a:gd name="connsiteY4" fmla="*/ 939033 h 1126844"/>
              <a:gd name="connsiteX5" fmla="*/ 1861518 w 2049329"/>
              <a:gd name="connsiteY5" fmla="*/ 1126844 h 1126844"/>
              <a:gd name="connsiteX6" fmla="*/ 204192 w 2049329"/>
              <a:gd name="connsiteY6" fmla="*/ 1126844 h 1126844"/>
              <a:gd name="connsiteX7" fmla="*/ 1309 w 2049329"/>
              <a:gd name="connsiteY7" fmla="*/ 931496 h 1126844"/>
              <a:gd name="connsiteX8" fmla="*/ 3538 w 2049329"/>
              <a:gd name="connsiteY8" fmla="*/ 657519 h 1126844"/>
              <a:gd name="connsiteX9" fmla="*/ 3538 w 2049329"/>
              <a:gd name="connsiteY9" fmla="*/ 441479 h 1126844"/>
              <a:gd name="connsiteX10" fmla="*/ 1309 w 2049329"/>
              <a:gd name="connsiteY10" fmla="*/ 187811 h 1126844"/>
              <a:gd name="connsiteX0" fmla="*/ 14306 w 2062326"/>
              <a:gd name="connsiteY0" fmla="*/ 187811 h 1126844"/>
              <a:gd name="connsiteX1" fmla="*/ 217189 w 2062326"/>
              <a:gd name="connsiteY1" fmla="*/ 0 h 1126844"/>
              <a:gd name="connsiteX2" fmla="*/ 1874515 w 2062326"/>
              <a:gd name="connsiteY2" fmla="*/ 0 h 1126844"/>
              <a:gd name="connsiteX3" fmla="*/ 2062326 w 2062326"/>
              <a:gd name="connsiteY3" fmla="*/ 187811 h 1126844"/>
              <a:gd name="connsiteX4" fmla="*/ 2062326 w 2062326"/>
              <a:gd name="connsiteY4" fmla="*/ 939033 h 1126844"/>
              <a:gd name="connsiteX5" fmla="*/ 1874515 w 2062326"/>
              <a:gd name="connsiteY5" fmla="*/ 1126844 h 1126844"/>
              <a:gd name="connsiteX6" fmla="*/ 217189 w 2062326"/>
              <a:gd name="connsiteY6" fmla="*/ 1126844 h 1126844"/>
              <a:gd name="connsiteX7" fmla="*/ 14306 w 2062326"/>
              <a:gd name="connsiteY7" fmla="*/ 931496 h 1126844"/>
              <a:gd name="connsiteX8" fmla="*/ 16535 w 2062326"/>
              <a:gd name="connsiteY8" fmla="*/ 657519 h 1126844"/>
              <a:gd name="connsiteX9" fmla="*/ 14306 w 2062326"/>
              <a:gd name="connsiteY9" fmla="*/ 187811 h 1126844"/>
              <a:gd name="connsiteX0" fmla="*/ 6170 w 2054190"/>
              <a:gd name="connsiteY0" fmla="*/ 187811 h 1126844"/>
              <a:gd name="connsiteX1" fmla="*/ 209053 w 2054190"/>
              <a:gd name="connsiteY1" fmla="*/ 0 h 1126844"/>
              <a:gd name="connsiteX2" fmla="*/ 1866379 w 2054190"/>
              <a:gd name="connsiteY2" fmla="*/ 0 h 1126844"/>
              <a:gd name="connsiteX3" fmla="*/ 2054190 w 2054190"/>
              <a:gd name="connsiteY3" fmla="*/ 187811 h 1126844"/>
              <a:gd name="connsiteX4" fmla="*/ 2054190 w 2054190"/>
              <a:gd name="connsiteY4" fmla="*/ 939033 h 1126844"/>
              <a:gd name="connsiteX5" fmla="*/ 1866379 w 2054190"/>
              <a:gd name="connsiteY5" fmla="*/ 1126844 h 1126844"/>
              <a:gd name="connsiteX6" fmla="*/ 209053 w 2054190"/>
              <a:gd name="connsiteY6" fmla="*/ 1126844 h 1126844"/>
              <a:gd name="connsiteX7" fmla="*/ 6170 w 2054190"/>
              <a:gd name="connsiteY7" fmla="*/ 931496 h 1126844"/>
              <a:gd name="connsiteX8" fmla="*/ 8399 w 2054190"/>
              <a:gd name="connsiteY8" fmla="*/ 657519 h 1126844"/>
              <a:gd name="connsiteX9" fmla="*/ 6170 w 2054190"/>
              <a:gd name="connsiteY9" fmla="*/ 187811 h 1126844"/>
              <a:gd name="connsiteX0" fmla="*/ 1309 w 2049329"/>
              <a:gd name="connsiteY0" fmla="*/ 187811 h 1126844"/>
              <a:gd name="connsiteX1" fmla="*/ 204192 w 2049329"/>
              <a:gd name="connsiteY1" fmla="*/ 0 h 1126844"/>
              <a:gd name="connsiteX2" fmla="*/ 1861518 w 2049329"/>
              <a:gd name="connsiteY2" fmla="*/ 0 h 1126844"/>
              <a:gd name="connsiteX3" fmla="*/ 2049329 w 2049329"/>
              <a:gd name="connsiteY3" fmla="*/ 187811 h 1126844"/>
              <a:gd name="connsiteX4" fmla="*/ 2049329 w 2049329"/>
              <a:gd name="connsiteY4" fmla="*/ 939033 h 1126844"/>
              <a:gd name="connsiteX5" fmla="*/ 1861518 w 2049329"/>
              <a:gd name="connsiteY5" fmla="*/ 1126844 h 1126844"/>
              <a:gd name="connsiteX6" fmla="*/ 204192 w 2049329"/>
              <a:gd name="connsiteY6" fmla="*/ 1126844 h 1126844"/>
              <a:gd name="connsiteX7" fmla="*/ 1309 w 2049329"/>
              <a:gd name="connsiteY7" fmla="*/ 931496 h 1126844"/>
              <a:gd name="connsiteX8" fmla="*/ 3538 w 2049329"/>
              <a:gd name="connsiteY8" fmla="*/ 657519 h 1126844"/>
              <a:gd name="connsiteX9" fmla="*/ 1309 w 2049329"/>
              <a:gd name="connsiteY9" fmla="*/ 187811 h 1126844"/>
              <a:gd name="connsiteX0" fmla="*/ 1309 w 2049329"/>
              <a:gd name="connsiteY0" fmla="*/ 203804 h 1142837"/>
              <a:gd name="connsiteX1" fmla="*/ 204192 w 2049329"/>
              <a:gd name="connsiteY1" fmla="*/ 15993 h 1142837"/>
              <a:gd name="connsiteX2" fmla="*/ 346988 w 2049329"/>
              <a:gd name="connsiteY2" fmla="*/ 0 h 1142837"/>
              <a:gd name="connsiteX3" fmla="*/ 1861518 w 2049329"/>
              <a:gd name="connsiteY3" fmla="*/ 15993 h 1142837"/>
              <a:gd name="connsiteX4" fmla="*/ 2049329 w 2049329"/>
              <a:gd name="connsiteY4" fmla="*/ 203804 h 1142837"/>
              <a:gd name="connsiteX5" fmla="*/ 2049329 w 2049329"/>
              <a:gd name="connsiteY5" fmla="*/ 955026 h 1142837"/>
              <a:gd name="connsiteX6" fmla="*/ 1861518 w 2049329"/>
              <a:gd name="connsiteY6" fmla="*/ 1142837 h 1142837"/>
              <a:gd name="connsiteX7" fmla="*/ 204192 w 2049329"/>
              <a:gd name="connsiteY7" fmla="*/ 1142837 h 1142837"/>
              <a:gd name="connsiteX8" fmla="*/ 1309 w 2049329"/>
              <a:gd name="connsiteY8" fmla="*/ 947489 h 1142837"/>
              <a:gd name="connsiteX9" fmla="*/ 3538 w 2049329"/>
              <a:gd name="connsiteY9" fmla="*/ 673512 h 1142837"/>
              <a:gd name="connsiteX10" fmla="*/ 1309 w 2049329"/>
              <a:gd name="connsiteY10" fmla="*/ 203804 h 1142837"/>
              <a:gd name="connsiteX0" fmla="*/ 1309 w 2049329"/>
              <a:gd name="connsiteY0" fmla="*/ 205488 h 1144521"/>
              <a:gd name="connsiteX1" fmla="*/ 204192 w 2049329"/>
              <a:gd name="connsiteY1" fmla="*/ 17677 h 1144521"/>
              <a:gd name="connsiteX2" fmla="*/ 346988 w 2049329"/>
              <a:gd name="connsiteY2" fmla="*/ 1684 h 1144521"/>
              <a:gd name="connsiteX3" fmla="*/ 1861518 w 2049329"/>
              <a:gd name="connsiteY3" fmla="*/ 17677 h 1144521"/>
              <a:gd name="connsiteX4" fmla="*/ 2049329 w 2049329"/>
              <a:gd name="connsiteY4" fmla="*/ 205488 h 1144521"/>
              <a:gd name="connsiteX5" fmla="*/ 2049329 w 2049329"/>
              <a:gd name="connsiteY5" fmla="*/ 956710 h 1144521"/>
              <a:gd name="connsiteX6" fmla="*/ 1861518 w 2049329"/>
              <a:gd name="connsiteY6" fmla="*/ 1144521 h 1144521"/>
              <a:gd name="connsiteX7" fmla="*/ 204192 w 2049329"/>
              <a:gd name="connsiteY7" fmla="*/ 1144521 h 1144521"/>
              <a:gd name="connsiteX8" fmla="*/ 1309 w 2049329"/>
              <a:gd name="connsiteY8" fmla="*/ 949173 h 1144521"/>
              <a:gd name="connsiteX9" fmla="*/ 3538 w 2049329"/>
              <a:gd name="connsiteY9" fmla="*/ 675196 h 1144521"/>
              <a:gd name="connsiteX10" fmla="*/ 1309 w 2049329"/>
              <a:gd name="connsiteY10" fmla="*/ 205488 h 1144521"/>
              <a:gd name="connsiteX0" fmla="*/ 1309 w 2049329"/>
              <a:gd name="connsiteY0" fmla="*/ 205488 h 1144521"/>
              <a:gd name="connsiteX1" fmla="*/ 204192 w 2049329"/>
              <a:gd name="connsiteY1" fmla="*/ 17677 h 1144521"/>
              <a:gd name="connsiteX2" fmla="*/ 346988 w 2049329"/>
              <a:gd name="connsiteY2" fmla="*/ 1684 h 1144521"/>
              <a:gd name="connsiteX3" fmla="*/ 1861518 w 2049329"/>
              <a:gd name="connsiteY3" fmla="*/ 17677 h 1144521"/>
              <a:gd name="connsiteX4" fmla="*/ 2049329 w 2049329"/>
              <a:gd name="connsiteY4" fmla="*/ 205488 h 1144521"/>
              <a:gd name="connsiteX5" fmla="*/ 2049329 w 2049329"/>
              <a:gd name="connsiteY5" fmla="*/ 956710 h 1144521"/>
              <a:gd name="connsiteX6" fmla="*/ 1861518 w 2049329"/>
              <a:gd name="connsiteY6" fmla="*/ 1144521 h 1144521"/>
              <a:gd name="connsiteX7" fmla="*/ 204192 w 2049329"/>
              <a:gd name="connsiteY7" fmla="*/ 1144521 h 1144521"/>
              <a:gd name="connsiteX8" fmla="*/ 1309 w 2049329"/>
              <a:gd name="connsiteY8" fmla="*/ 949173 h 1144521"/>
              <a:gd name="connsiteX9" fmla="*/ 3538 w 2049329"/>
              <a:gd name="connsiteY9" fmla="*/ 675196 h 1144521"/>
              <a:gd name="connsiteX10" fmla="*/ 1309 w 2049329"/>
              <a:gd name="connsiteY10" fmla="*/ 205488 h 1144521"/>
              <a:gd name="connsiteX0" fmla="*/ 1309 w 2049329"/>
              <a:gd name="connsiteY0" fmla="*/ 205488 h 1144521"/>
              <a:gd name="connsiteX1" fmla="*/ 204192 w 2049329"/>
              <a:gd name="connsiteY1" fmla="*/ 17677 h 1144521"/>
              <a:gd name="connsiteX2" fmla="*/ 346988 w 2049329"/>
              <a:gd name="connsiteY2" fmla="*/ 1684 h 1144521"/>
              <a:gd name="connsiteX3" fmla="*/ 1861518 w 2049329"/>
              <a:gd name="connsiteY3" fmla="*/ 17677 h 1144521"/>
              <a:gd name="connsiteX4" fmla="*/ 2049329 w 2049329"/>
              <a:gd name="connsiteY4" fmla="*/ 205488 h 1144521"/>
              <a:gd name="connsiteX5" fmla="*/ 2049329 w 2049329"/>
              <a:gd name="connsiteY5" fmla="*/ 956710 h 1144521"/>
              <a:gd name="connsiteX6" fmla="*/ 1861518 w 2049329"/>
              <a:gd name="connsiteY6" fmla="*/ 1144521 h 1144521"/>
              <a:gd name="connsiteX7" fmla="*/ 204192 w 2049329"/>
              <a:gd name="connsiteY7" fmla="*/ 1144521 h 1144521"/>
              <a:gd name="connsiteX8" fmla="*/ 1309 w 2049329"/>
              <a:gd name="connsiteY8" fmla="*/ 949173 h 1144521"/>
              <a:gd name="connsiteX9" fmla="*/ 3538 w 2049329"/>
              <a:gd name="connsiteY9" fmla="*/ 675196 h 1144521"/>
              <a:gd name="connsiteX10" fmla="*/ 1309 w 2049329"/>
              <a:gd name="connsiteY10" fmla="*/ 205488 h 1144521"/>
              <a:gd name="connsiteX0" fmla="*/ 1309 w 2049329"/>
              <a:gd name="connsiteY0" fmla="*/ 194767 h 1133800"/>
              <a:gd name="connsiteX1" fmla="*/ 204192 w 2049329"/>
              <a:gd name="connsiteY1" fmla="*/ 6956 h 1133800"/>
              <a:gd name="connsiteX2" fmla="*/ 355481 w 2049329"/>
              <a:gd name="connsiteY2" fmla="*/ 3489 h 1133800"/>
              <a:gd name="connsiteX3" fmla="*/ 1861518 w 2049329"/>
              <a:gd name="connsiteY3" fmla="*/ 6956 h 1133800"/>
              <a:gd name="connsiteX4" fmla="*/ 2049329 w 2049329"/>
              <a:gd name="connsiteY4" fmla="*/ 194767 h 1133800"/>
              <a:gd name="connsiteX5" fmla="*/ 2049329 w 2049329"/>
              <a:gd name="connsiteY5" fmla="*/ 945989 h 1133800"/>
              <a:gd name="connsiteX6" fmla="*/ 1861518 w 2049329"/>
              <a:gd name="connsiteY6" fmla="*/ 1133800 h 1133800"/>
              <a:gd name="connsiteX7" fmla="*/ 204192 w 2049329"/>
              <a:gd name="connsiteY7" fmla="*/ 1133800 h 1133800"/>
              <a:gd name="connsiteX8" fmla="*/ 1309 w 2049329"/>
              <a:gd name="connsiteY8" fmla="*/ 938452 h 1133800"/>
              <a:gd name="connsiteX9" fmla="*/ 3538 w 2049329"/>
              <a:gd name="connsiteY9" fmla="*/ 664475 h 1133800"/>
              <a:gd name="connsiteX10" fmla="*/ 1309 w 2049329"/>
              <a:gd name="connsiteY10" fmla="*/ 194767 h 1133800"/>
              <a:gd name="connsiteX0" fmla="*/ 1309 w 2049329"/>
              <a:gd name="connsiteY0" fmla="*/ 195168 h 1134201"/>
              <a:gd name="connsiteX1" fmla="*/ 204192 w 2049329"/>
              <a:gd name="connsiteY1" fmla="*/ 7357 h 1134201"/>
              <a:gd name="connsiteX2" fmla="*/ 355481 w 2049329"/>
              <a:gd name="connsiteY2" fmla="*/ 3890 h 1134201"/>
              <a:gd name="connsiteX3" fmla="*/ 1743134 w 2049329"/>
              <a:gd name="connsiteY3" fmla="*/ 0 h 1134201"/>
              <a:gd name="connsiteX4" fmla="*/ 1861518 w 2049329"/>
              <a:gd name="connsiteY4" fmla="*/ 7357 h 1134201"/>
              <a:gd name="connsiteX5" fmla="*/ 2049329 w 2049329"/>
              <a:gd name="connsiteY5" fmla="*/ 195168 h 1134201"/>
              <a:gd name="connsiteX6" fmla="*/ 2049329 w 2049329"/>
              <a:gd name="connsiteY6" fmla="*/ 946390 h 1134201"/>
              <a:gd name="connsiteX7" fmla="*/ 1861518 w 2049329"/>
              <a:gd name="connsiteY7" fmla="*/ 1134201 h 1134201"/>
              <a:gd name="connsiteX8" fmla="*/ 204192 w 2049329"/>
              <a:gd name="connsiteY8" fmla="*/ 1134201 h 1134201"/>
              <a:gd name="connsiteX9" fmla="*/ 1309 w 2049329"/>
              <a:gd name="connsiteY9" fmla="*/ 938853 h 1134201"/>
              <a:gd name="connsiteX10" fmla="*/ 3538 w 2049329"/>
              <a:gd name="connsiteY10" fmla="*/ 664876 h 1134201"/>
              <a:gd name="connsiteX11" fmla="*/ 1309 w 2049329"/>
              <a:gd name="connsiteY11" fmla="*/ 195168 h 11342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049329" h="1134201">
                <a:moveTo>
                  <a:pt x="1309" y="195168"/>
                </a:moveTo>
                <a:cubicBezTo>
                  <a:pt x="1309" y="91443"/>
                  <a:pt x="100467" y="7357"/>
                  <a:pt x="204192" y="7357"/>
                </a:cubicBezTo>
                <a:cubicBezTo>
                  <a:pt x="251791" y="2026"/>
                  <a:pt x="36110" y="-3305"/>
                  <a:pt x="355481" y="3890"/>
                </a:cubicBezTo>
                <a:lnTo>
                  <a:pt x="1743134" y="0"/>
                </a:lnTo>
                <a:lnTo>
                  <a:pt x="1861518" y="7357"/>
                </a:lnTo>
                <a:cubicBezTo>
                  <a:pt x="1965243" y="7357"/>
                  <a:pt x="2049329" y="91443"/>
                  <a:pt x="2049329" y="195168"/>
                </a:cubicBezTo>
                <a:lnTo>
                  <a:pt x="2049329" y="946390"/>
                </a:lnTo>
                <a:cubicBezTo>
                  <a:pt x="2049329" y="1050115"/>
                  <a:pt x="1965243" y="1134201"/>
                  <a:pt x="1861518" y="1134201"/>
                </a:cubicBezTo>
                <a:lnTo>
                  <a:pt x="204192" y="1134201"/>
                </a:lnTo>
                <a:cubicBezTo>
                  <a:pt x="100467" y="1134201"/>
                  <a:pt x="1309" y="1042578"/>
                  <a:pt x="1309" y="938853"/>
                </a:cubicBezTo>
                <a:cubicBezTo>
                  <a:pt x="-2826" y="865237"/>
                  <a:pt x="4222" y="768131"/>
                  <a:pt x="3538" y="664876"/>
                </a:cubicBezTo>
                <a:cubicBezTo>
                  <a:pt x="3538" y="540929"/>
                  <a:pt x="4590" y="319444"/>
                  <a:pt x="1309" y="195168"/>
                </a:cubicBezTo>
                <a:close/>
              </a:path>
            </a:pathLst>
          </a:custGeom>
          <a:ln>
            <a:headEnd type="none" w="med" len="med"/>
            <a:tailEnd type="none" w="med" len="med"/>
          </a:ln>
          <a:scene3d>
            <a:camera prst="orthographicFront"/>
            <a:lightRig rig="threePt" dir="t"/>
          </a:scene3d>
          <a:sp3d>
            <a:bevelT/>
          </a:sp3d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417512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sz="1600" dirty="0" smtClean="0">
                <a:solidFill>
                  <a:schemeClr val="tx1"/>
                </a:solidFill>
                <a:latin typeface="Arial" charset="0"/>
              </a:rPr>
              <a:t>Tape drive</a:t>
            </a:r>
          </a:p>
          <a:p>
            <a:pPr marL="0" marR="0" indent="0" algn="ctr" defTabSz="417512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sz="1600" dirty="0" smtClean="0">
                <a:solidFill>
                  <a:schemeClr val="tx1"/>
                </a:solidFill>
                <a:latin typeface="Arial" charset="0"/>
              </a:rPr>
              <a:t>daemon</a:t>
            </a:r>
            <a:endParaRPr kumimoji="0" lang="en-US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14" name="Folded Corner 13"/>
          <p:cNvSpPr/>
          <p:nvPr/>
        </p:nvSpPr>
        <p:spPr bwMode="auto">
          <a:xfrm>
            <a:off x="14102876" y="1082011"/>
            <a:ext cx="2979325" cy="2119940"/>
          </a:xfrm>
          <a:prstGeom prst="foldedCorner">
            <a:avLst/>
          </a:prstGeom>
          <a:solidFill>
            <a:srgbClr val="EFEFEF"/>
          </a:solidFill>
          <a:ln>
            <a:headEnd type="none" w="med" len="med"/>
            <a:tailEnd type="none" w="med" len="med"/>
          </a:ln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defTabSz="417512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sz="1800" dirty="0" smtClean="0">
                <a:solidFill>
                  <a:schemeClr val="tx1"/>
                </a:solidFill>
                <a:latin typeface="Arial" charset="0"/>
              </a:rPr>
              <a:t>The CTA metadata system is composed of a relational database to store the tape file catalogue and an object store to store the persistent queues of the EOS archival and retrieval requests.</a:t>
            </a:r>
            <a:endParaRPr kumimoji="0" 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cxnSp>
        <p:nvCxnSpPr>
          <p:cNvPr id="15" name="Straight Connector 14"/>
          <p:cNvCxnSpPr/>
          <p:nvPr/>
        </p:nvCxnSpPr>
        <p:spPr bwMode="auto">
          <a:xfrm flipH="1">
            <a:off x="13245527" y="2117606"/>
            <a:ext cx="700655" cy="648840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lgDash"/>
            <a:round/>
            <a:headEnd type="none" w="med" len="med"/>
            <a:tailEnd type="none" w="med" len="med"/>
          </a:ln>
          <a:effectLst/>
        </p:spPr>
      </p:cxnSp>
      <p:sp>
        <p:nvSpPr>
          <p:cNvPr id="16" name="TextBox 15"/>
          <p:cNvSpPr txBox="1"/>
          <p:nvPr/>
        </p:nvSpPr>
        <p:spPr>
          <a:xfrm>
            <a:off x="12724057" y="4219994"/>
            <a:ext cx="1301959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Scheduling</a:t>
            </a:r>
          </a:p>
          <a:p>
            <a:r>
              <a:rPr lang="en-US" sz="1600" dirty="0" smtClean="0"/>
              <a:t>information</a:t>
            </a:r>
          </a:p>
          <a:p>
            <a:r>
              <a:rPr lang="en-US" sz="1600" dirty="0"/>
              <a:t>a</a:t>
            </a:r>
            <a:r>
              <a:rPr lang="en-US" sz="1600" dirty="0" smtClean="0"/>
              <a:t>nd tape file</a:t>
            </a:r>
          </a:p>
          <a:p>
            <a:r>
              <a:rPr lang="en-US" sz="1600" dirty="0" smtClean="0"/>
              <a:t>locations</a:t>
            </a:r>
          </a:p>
        </p:txBody>
      </p:sp>
      <p:grpSp>
        <p:nvGrpSpPr>
          <p:cNvPr id="18" name="Group 17"/>
          <p:cNvGrpSpPr/>
          <p:nvPr/>
        </p:nvGrpSpPr>
        <p:grpSpPr>
          <a:xfrm>
            <a:off x="3714447" y="2437543"/>
            <a:ext cx="2227190" cy="2067623"/>
            <a:chOff x="5176251" y="21507551"/>
            <a:chExt cx="3205099" cy="2975470"/>
          </a:xfrm>
        </p:grpSpPr>
        <p:sp>
          <p:nvSpPr>
            <p:cNvPr id="85" name="Rounded Rectangle 84"/>
            <p:cNvSpPr/>
            <p:nvPr/>
          </p:nvSpPr>
          <p:spPr bwMode="auto">
            <a:xfrm>
              <a:off x="5176251" y="21507551"/>
              <a:ext cx="3205099" cy="2975470"/>
            </a:xfrm>
            <a:prstGeom prst="roundRect">
              <a:avLst/>
            </a:prstGeom>
            <a:ln>
              <a:headEnd type="none" w="med" len="med"/>
              <a:tailEnd type="none" w="med" len="med"/>
            </a:ln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4175125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</a:endParaRPr>
            </a:p>
          </p:txBody>
        </p:sp>
        <p:grpSp>
          <p:nvGrpSpPr>
            <p:cNvPr id="86" name="Group 85"/>
            <p:cNvGrpSpPr/>
            <p:nvPr/>
          </p:nvGrpSpPr>
          <p:grpSpPr>
            <a:xfrm>
              <a:off x="5636635" y="22023374"/>
              <a:ext cx="2118792" cy="2108566"/>
              <a:chOff x="3544250" y="17708938"/>
              <a:chExt cx="1395046" cy="1388314"/>
            </a:xfrm>
          </p:grpSpPr>
          <p:sp>
            <p:nvSpPr>
              <p:cNvPr id="87" name="Freeform 86"/>
              <p:cNvSpPr/>
              <p:nvPr/>
            </p:nvSpPr>
            <p:spPr bwMode="auto">
              <a:xfrm flipH="1">
                <a:off x="3544250" y="17708938"/>
                <a:ext cx="1387932" cy="1388314"/>
              </a:xfrm>
              <a:custGeom>
                <a:avLst/>
                <a:gdLst>
                  <a:gd name="connsiteX0" fmla="*/ 1398072 w 3545192"/>
                  <a:gd name="connsiteY0" fmla="*/ 0 h 3546166"/>
                  <a:gd name="connsiteX1" fmla="*/ 1084282 w 3545192"/>
                  <a:gd name="connsiteY1" fmla="*/ 313792 h 3546166"/>
                  <a:gd name="connsiteX2" fmla="*/ 1222630 w 3545192"/>
                  <a:gd name="connsiteY2" fmla="*/ 573992 h 3546166"/>
                  <a:gd name="connsiteX3" fmla="*/ 1269386 w 3545192"/>
                  <a:gd name="connsiteY3" fmla="*/ 599370 h 3546166"/>
                  <a:gd name="connsiteX4" fmla="*/ 1269386 w 3545192"/>
                  <a:gd name="connsiteY4" fmla="*/ 750018 h 3546166"/>
                  <a:gd name="connsiteX5" fmla="*/ 0 w 3545192"/>
                  <a:gd name="connsiteY5" fmla="*/ 750018 h 3546166"/>
                  <a:gd name="connsiteX6" fmla="*/ 0 w 3545192"/>
                  <a:gd name="connsiteY6" fmla="*/ 2019404 h 3546166"/>
                  <a:gd name="connsiteX7" fmla="*/ 139022 w 3545192"/>
                  <a:gd name="connsiteY7" fmla="*/ 2019404 h 3546166"/>
                  <a:gd name="connsiteX8" fmla="*/ 164400 w 3545192"/>
                  <a:gd name="connsiteY8" fmla="*/ 1972648 h 3546166"/>
                  <a:gd name="connsiteX9" fmla="*/ 424600 w 3545192"/>
                  <a:gd name="connsiteY9" fmla="*/ 1834300 h 3546166"/>
                  <a:gd name="connsiteX10" fmla="*/ 738391 w 3545192"/>
                  <a:gd name="connsiteY10" fmla="*/ 2148092 h 3546166"/>
                  <a:gd name="connsiteX11" fmla="*/ 424600 w 3545192"/>
                  <a:gd name="connsiteY11" fmla="*/ 2461884 h 3546166"/>
                  <a:gd name="connsiteX12" fmla="*/ 164400 w 3545192"/>
                  <a:gd name="connsiteY12" fmla="*/ 2323536 h 3546166"/>
                  <a:gd name="connsiteX13" fmla="*/ 139021 w 3545192"/>
                  <a:gd name="connsiteY13" fmla="*/ 2276780 h 3546166"/>
                  <a:gd name="connsiteX14" fmla="*/ 0 w 3545192"/>
                  <a:gd name="connsiteY14" fmla="*/ 2276780 h 3546166"/>
                  <a:gd name="connsiteX15" fmla="*/ 0 w 3545192"/>
                  <a:gd name="connsiteY15" fmla="*/ 3546166 h 3546166"/>
                  <a:gd name="connsiteX16" fmla="*/ 2796148 w 3545192"/>
                  <a:gd name="connsiteY16" fmla="*/ 3546166 h 3546166"/>
                  <a:gd name="connsiteX17" fmla="*/ 2796148 w 3545192"/>
                  <a:gd name="connsiteY17" fmla="*/ 2276780 h 3546166"/>
                  <a:gd name="connsiteX18" fmla="*/ 2945822 w 3545192"/>
                  <a:gd name="connsiteY18" fmla="*/ 2276780 h 3546166"/>
                  <a:gd name="connsiteX19" fmla="*/ 2971201 w 3545192"/>
                  <a:gd name="connsiteY19" fmla="*/ 2323536 h 3546166"/>
                  <a:gd name="connsiteX20" fmla="*/ 3231401 w 3545192"/>
                  <a:gd name="connsiteY20" fmla="*/ 2461884 h 3546166"/>
                  <a:gd name="connsiteX21" fmla="*/ 3545192 w 3545192"/>
                  <a:gd name="connsiteY21" fmla="*/ 2148092 h 3546166"/>
                  <a:gd name="connsiteX22" fmla="*/ 3231401 w 3545192"/>
                  <a:gd name="connsiteY22" fmla="*/ 1834300 h 3546166"/>
                  <a:gd name="connsiteX23" fmla="*/ 2971201 w 3545192"/>
                  <a:gd name="connsiteY23" fmla="*/ 1972648 h 3546166"/>
                  <a:gd name="connsiteX24" fmla="*/ 2945823 w 3545192"/>
                  <a:gd name="connsiteY24" fmla="*/ 2019404 h 3546166"/>
                  <a:gd name="connsiteX25" fmla="*/ 2796148 w 3545192"/>
                  <a:gd name="connsiteY25" fmla="*/ 2019404 h 3546166"/>
                  <a:gd name="connsiteX26" fmla="*/ 2796148 w 3545192"/>
                  <a:gd name="connsiteY26" fmla="*/ 750018 h 3546166"/>
                  <a:gd name="connsiteX27" fmla="*/ 1526762 w 3545192"/>
                  <a:gd name="connsiteY27" fmla="*/ 750018 h 3546166"/>
                  <a:gd name="connsiteX28" fmla="*/ 1526762 w 3545192"/>
                  <a:gd name="connsiteY28" fmla="*/ 599370 h 3546166"/>
                  <a:gd name="connsiteX29" fmla="*/ 1573516 w 3545192"/>
                  <a:gd name="connsiteY29" fmla="*/ 573992 h 3546166"/>
                  <a:gd name="connsiteX30" fmla="*/ 1711864 w 3545192"/>
                  <a:gd name="connsiteY30" fmla="*/ 313792 h 3546166"/>
                  <a:gd name="connsiteX31" fmla="*/ 1398072 w 3545192"/>
                  <a:gd name="connsiteY31" fmla="*/ 0 h 35461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3545192" h="3546166">
                    <a:moveTo>
                      <a:pt x="1398072" y="0"/>
                    </a:moveTo>
                    <a:cubicBezTo>
                      <a:pt x="1224772" y="0"/>
                      <a:pt x="1084282" y="140490"/>
                      <a:pt x="1084282" y="313792"/>
                    </a:cubicBezTo>
                    <a:cubicBezTo>
                      <a:pt x="1084282" y="422106"/>
                      <a:pt x="1139160" y="517602"/>
                      <a:pt x="1222630" y="573992"/>
                    </a:cubicBezTo>
                    <a:lnTo>
                      <a:pt x="1269386" y="599370"/>
                    </a:lnTo>
                    <a:lnTo>
                      <a:pt x="1269386" y="750018"/>
                    </a:lnTo>
                    <a:lnTo>
                      <a:pt x="0" y="750018"/>
                    </a:lnTo>
                    <a:lnTo>
                      <a:pt x="0" y="2019404"/>
                    </a:lnTo>
                    <a:lnTo>
                      <a:pt x="139022" y="2019404"/>
                    </a:lnTo>
                    <a:lnTo>
                      <a:pt x="164400" y="1972648"/>
                    </a:lnTo>
                    <a:cubicBezTo>
                      <a:pt x="220790" y="1889180"/>
                      <a:pt x="316286" y="1834300"/>
                      <a:pt x="424600" y="1834300"/>
                    </a:cubicBezTo>
                    <a:cubicBezTo>
                      <a:pt x="597902" y="1834300"/>
                      <a:pt x="738391" y="1974788"/>
                      <a:pt x="738391" y="2148092"/>
                    </a:cubicBezTo>
                    <a:cubicBezTo>
                      <a:pt x="738391" y="2321392"/>
                      <a:pt x="597902" y="2461884"/>
                      <a:pt x="424600" y="2461884"/>
                    </a:cubicBezTo>
                    <a:cubicBezTo>
                      <a:pt x="316286" y="2461884"/>
                      <a:pt x="220790" y="2407004"/>
                      <a:pt x="164400" y="2323536"/>
                    </a:cubicBezTo>
                    <a:lnTo>
                      <a:pt x="139021" y="2276780"/>
                    </a:lnTo>
                    <a:lnTo>
                      <a:pt x="0" y="2276780"/>
                    </a:lnTo>
                    <a:lnTo>
                      <a:pt x="0" y="3546166"/>
                    </a:lnTo>
                    <a:lnTo>
                      <a:pt x="2796148" y="3546166"/>
                    </a:lnTo>
                    <a:lnTo>
                      <a:pt x="2796148" y="2276780"/>
                    </a:lnTo>
                    <a:lnTo>
                      <a:pt x="2945822" y="2276780"/>
                    </a:lnTo>
                    <a:lnTo>
                      <a:pt x="2971201" y="2323536"/>
                    </a:lnTo>
                    <a:cubicBezTo>
                      <a:pt x="3027591" y="2407004"/>
                      <a:pt x="3123087" y="2461884"/>
                      <a:pt x="3231401" y="2461884"/>
                    </a:cubicBezTo>
                    <a:cubicBezTo>
                      <a:pt x="3404703" y="2461884"/>
                      <a:pt x="3545192" y="2321392"/>
                      <a:pt x="3545192" y="2148092"/>
                    </a:cubicBezTo>
                    <a:cubicBezTo>
                      <a:pt x="3545192" y="1974788"/>
                      <a:pt x="3404703" y="1834300"/>
                      <a:pt x="3231401" y="1834300"/>
                    </a:cubicBezTo>
                    <a:cubicBezTo>
                      <a:pt x="3123087" y="1834300"/>
                      <a:pt x="3027591" y="1889180"/>
                      <a:pt x="2971201" y="1972648"/>
                    </a:cubicBezTo>
                    <a:lnTo>
                      <a:pt x="2945823" y="2019404"/>
                    </a:lnTo>
                    <a:lnTo>
                      <a:pt x="2796148" y="2019404"/>
                    </a:lnTo>
                    <a:lnTo>
                      <a:pt x="2796148" y="750018"/>
                    </a:lnTo>
                    <a:lnTo>
                      <a:pt x="1526762" y="750018"/>
                    </a:lnTo>
                    <a:lnTo>
                      <a:pt x="1526762" y="599370"/>
                    </a:lnTo>
                    <a:lnTo>
                      <a:pt x="1573516" y="573992"/>
                    </a:lnTo>
                    <a:cubicBezTo>
                      <a:pt x="1656986" y="517602"/>
                      <a:pt x="1711864" y="422106"/>
                      <a:pt x="1711864" y="313792"/>
                    </a:cubicBezTo>
                    <a:cubicBezTo>
                      <a:pt x="1711864" y="140490"/>
                      <a:pt x="1571376" y="0"/>
                      <a:pt x="1398072" y="0"/>
                    </a:cubicBezTo>
                    <a:close/>
                  </a:path>
                </a:pathLst>
              </a:custGeom>
              <a:ln>
                <a:headEnd type="none" w="med" len="med"/>
                <a:tailEnd type="none" w="med" len="med"/>
              </a:ln>
              <a:scene3d>
                <a:camera prst="orthographicFront"/>
                <a:lightRig rig="threePt" dir="t"/>
              </a:scene3d>
              <a:sp3d>
                <a:bevelT/>
              </a:sp3d>
            </p:spPr>
            <p:style>
              <a:lnRef idx="1">
                <a:schemeClr val="dk1"/>
              </a:lnRef>
              <a:fillRef idx="2">
                <a:schemeClr val="dk1"/>
              </a:fillRef>
              <a:effectRef idx="1">
                <a:schemeClr val="dk1"/>
              </a:effectRef>
              <a:fontRef idx="minor">
                <a:schemeClr val="dk1"/>
              </a:fontRef>
            </p:style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4175125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2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</a:endParaRPr>
              </a:p>
            </p:txBody>
          </p:sp>
          <p:sp>
            <p:nvSpPr>
              <p:cNvPr id="88" name="TextBox 87"/>
              <p:cNvSpPr txBox="1"/>
              <p:nvPr/>
            </p:nvSpPr>
            <p:spPr>
              <a:xfrm>
                <a:off x="3768571" y="17999150"/>
                <a:ext cx="1170725" cy="320784"/>
              </a:xfrm>
              <a:prstGeom prst="rect">
                <a:avLst/>
              </a:prstGeom>
              <a:noFill/>
              <a:scene3d>
                <a:camera prst="orthographicFront"/>
                <a:lightRig rig="threePt" dir="t"/>
              </a:scene3d>
              <a:sp3d>
                <a:bevelT/>
              </a:sp3d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600" dirty="0" smtClean="0"/>
                  <a:t>EOS plugin</a:t>
                </a:r>
                <a:endParaRPr lang="en-US" sz="1600" dirty="0"/>
              </a:p>
            </p:txBody>
          </p:sp>
        </p:grpSp>
      </p:grpSp>
      <p:sp>
        <p:nvSpPr>
          <p:cNvPr id="66" name="Rectangle 65"/>
          <p:cNvSpPr/>
          <p:nvPr/>
        </p:nvSpPr>
        <p:spPr bwMode="auto">
          <a:xfrm>
            <a:off x="14965779" y="7474667"/>
            <a:ext cx="259008" cy="186926"/>
          </a:xfrm>
          <a:prstGeom prst="rect">
            <a:avLst/>
          </a:prstGeom>
          <a:ln>
            <a:headEnd type="none" w="med" len="med"/>
            <a:tailEnd type="none" w="med" len="med"/>
          </a:ln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defTabSz="417512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9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67" name="Rectangle 66"/>
          <p:cNvSpPr/>
          <p:nvPr/>
        </p:nvSpPr>
        <p:spPr bwMode="auto">
          <a:xfrm>
            <a:off x="16541952" y="5394822"/>
            <a:ext cx="259008" cy="186926"/>
          </a:xfrm>
          <a:prstGeom prst="rect">
            <a:avLst/>
          </a:prstGeom>
          <a:ln>
            <a:headEnd type="none" w="med" len="med"/>
            <a:tailEnd type="none" w="med" len="med"/>
          </a:ln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defTabSz="417512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6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grpSp>
        <p:nvGrpSpPr>
          <p:cNvPr id="95" name="Group 94"/>
          <p:cNvGrpSpPr/>
          <p:nvPr/>
        </p:nvGrpSpPr>
        <p:grpSpPr>
          <a:xfrm>
            <a:off x="14866724" y="4701515"/>
            <a:ext cx="1592061" cy="2462942"/>
            <a:chOff x="9868750" y="293318"/>
            <a:chExt cx="1276578" cy="1974885"/>
          </a:xfrm>
        </p:grpSpPr>
        <p:sp>
          <p:nvSpPr>
            <p:cNvPr id="72" name="Rectangle 71"/>
            <p:cNvSpPr/>
            <p:nvPr/>
          </p:nvSpPr>
          <p:spPr bwMode="auto">
            <a:xfrm>
              <a:off x="9868750" y="293318"/>
              <a:ext cx="1276578" cy="1974885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defTabSz="4175125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</a:endParaRPr>
            </a:p>
          </p:txBody>
        </p:sp>
        <p:grpSp>
          <p:nvGrpSpPr>
            <p:cNvPr id="94" name="Group 93"/>
            <p:cNvGrpSpPr/>
            <p:nvPr/>
          </p:nvGrpSpPr>
          <p:grpSpPr>
            <a:xfrm>
              <a:off x="9995721" y="631710"/>
              <a:ext cx="821804" cy="1573335"/>
              <a:chOff x="9995721" y="631710"/>
              <a:chExt cx="734282" cy="1573335"/>
            </a:xfrm>
          </p:grpSpPr>
          <p:grpSp>
            <p:nvGrpSpPr>
              <p:cNvPr id="73" name="Group 72"/>
              <p:cNvGrpSpPr/>
              <p:nvPr/>
            </p:nvGrpSpPr>
            <p:grpSpPr>
              <a:xfrm>
                <a:off x="9995721" y="1021837"/>
                <a:ext cx="732348" cy="385579"/>
                <a:chOff x="9394184" y="20682500"/>
                <a:chExt cx="1164474" cy="649325"/>
              </a:xfrm>
            </p:grpSpPr>
            <p:sp>
              <p:nvSpPr>
                <p:cNvPr id="83" name="Rectangle 82"/>
                <p:cNvSpPr/>
                <p:nvPr/>
              </p:nvSpPr>
              <p:spPr>
                <a:xfrm>
                  <a:off x="9394184" y="20682500"/>
                  <a:ext cx="1164474" cy="649325"/>
                </a:xfrm>
                <a:prstGeom prst="rect">
                  <a:avLst/>
                </a:prstGeom>
                <a:scene3d>
                  <a:camera prst="orthographicFront"/>
                  <a:lightRig rig="threePt" dir="t"/>
                </a:scene3d>
                <a:sp3d>
                  <a:bevelT/>
                </a:sp3d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t" anchorCtr="0"/>
                <a:lstStyle/>
                <a:p>
                  <a:r>
                    <a:rPr lang="en-US" sz="1200" dirty="0" smtClean="0">
                      <a:solidFill>
                        <a:prstClr val="black"/>
                      </a:solidFill>
                    </a:rPr>
                    <a:t>Tape drive</a:t>
                  </a:r>
                  <a:endParaRPr lang="en-US" sz="1200" dirty="0">
                    <a:solidFill>
                      <a:prstClr val="black"/>
                    </a:solidFill>
                  </a:endParaRPr>
                </a:p>
              </p:txBody>
            </p:sp>
            <p:sp>
              <p:nvSpPr>
                <p:cNvPr id="84" name="Rectangle 83"/>
                <p:cNvSpPr/>
                <p:nvPr/>
              </p:nvSpPr>
              <p:spPr bwMode="auto">
                <a:xfrm>
                  <a:off x="9516047" y="21014354"/>
                  <a:ext cx="757382" cy="154632"/>
                </a:xfrm>
                <a:prstGeom prst="rect">
                  <a:avLst/>
                </a:prstGeom>
                <a:ln>
                  <a:headEnd type="none" w="med" len="med"/>
                  <a:tailEnd type="none" w="med" len="med"/>
                </a:ln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defTabSz="4175125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0" lang="en-US" sz="12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</a:endParaRPr>
                </a:p>
              </p:txBody>
            </p:sp>
          </p:grpSp>
          <p:grpSp>
            <p:nvGrpSpPr>
              <p:cNvPr id="74" name="Group 73"/>
              <p:cNvGrpSpPr/>
              <p:nvPr/>
            </p:nvGrpSpPr>
            <p:grpSpPr>
              <a:xfrm>
                <a:off x="9995721" y="1424793"/>
                <a:ext cx="732348" cy="385579"/>
                <a:chOff x="9394184" y="20682500"/>
                <a:chExt cx="1164474" cy="649325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394184" y="20682500"/>
                  <a:ext cx="1164474" cy="649325"/>
                </a:xfrm>
                <a:prstGeom prst="rect">
                  <a:avLst/>
                </a:prstGeom>
                <a:scene3d>
                  <a:camera prst="orthographicFront"/>
                  <a:lightRig rig="threePt" dir="t"/>
                </a:scene3d>
                <a:sp3d>
                  <a:bevelT/>
                </a:sp3d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t" anchorCtr="0"/>
                <a:lstStyle/>
                <a:p>
                  <a:r>
                    <a:rPr lang="en-US" sz="1200" dirty="0" smtClean="0">
                      <a:solidFill>
                        <a:prstClr val="black"/>
                      </a:solidFill>
                    </a:rPr>
                    <a:t>Tape drive</a:t>
                  </a:r>
                  <a:endParaRPr lang="en-US" sz="1200" dirty="0">
                    <a:solidFill>
                      <a:prstClr val="black"/>
                    </a:solidFill>
                  </a:endParaRPr>
                </a:p>
              </p:txBody>
            </p:sp>
            <p:sp>
              <p:nvSpPr>
                <p:cNvPr id="82" name="Rectangle 81"/>
                <p:cNvSpPr/>
                <p:nvPr/>
              </p:nvSpPr>
              <p:spPr bwMode="auto">
                <a:xfrm>
                  <a:off x="9516047" y="21014354"/>
                  <a:ext cx="757382" cy="154632"/>
                </a:xfrm>
                <a:prstGeom prst="rect">
                  <a:avLst/>
                </a:prstGeom>
                <a:ln>
                  <a:headEnd type="none" w="med" len="med"/>
                  <a:tailEnd type="none" w="med" len="med"/>
                </a:ln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defTabSz="4175125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0" lang="en-US" sz="12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</a:endParaRPr>
                </a:p>
              </p:txBody>
            </p:sp>
          </p:grpSp>
          <p:grpSp>
            <p:nvGrpSpPr>
              <p:cNvPr id="75" name="Group 74"/>
              <p:cNvGrpSpPr/>
              <p:nvPr/>
            </p:nvGrpSpPr>
            <p:grpSpPr>
              <a:xfrm>
                <a:off x="9995721" y="1819466"/>
                <a:ext cx="732348" cy="385579"/>
                <a:chOff x="9394184" y="20682500"/>
                <a:chExt cx="1164474" cy="649325"/>
              </a:xfrm>
            </p:grpSpPr>
            <p:sp>
              <p:nvSpPr>
                <p:cNvPr id="79" name="Rectangle 78"/>
                <p:cNvSpPr/>
                <p:nvPr/>
              </p:nvSpPr>
              <p:spPr>
                <a:xfrm>
                  <a:off x="9394184" y="20682500"/>
                  <a:ext cx="1164474" cy="649325"/>
                </a:xfrm>
                <a:prstGeom prst="rect">
                  <a:avLst/>
                </a:prstGeom>
                <a:scene3d>
                  <a:camera prst="orthographicFront"/>
                  <a:lightRig rig="threePt" dir="t"/>
                </a:scene3d>
                <a:sp3d>
                  <a:bevelT/>
                </a:sp3d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t" anchorCtr="0"/>
                <a:lstStyle/>
                <a:p>
                  <a:r>
                    <a:rPr lang="en-US" sz="1200" dirty="0" smtClean="0">
                      <a:solidFill>
                        <a:prstClr val="black"/>
                      </a:solidFill>
                    </a:rPr>
                    <a:t>Tape drive</a:t>
                  </a:r>
                  <a:endParaRPr lang="en-US" sz="1200" dirty="0">
                    <a:solidFill>
                      <a:prstClr val="black"/>
                    </a:solidFill>
                  </a:endParaRPr>
                </a:p>
              </p:txBody>
            </p:sp>
            <p:sp>
              <p:nvSpPr>
                <p:cNvPr id="80" name="Rectangle 79"/>
                <p:cNvSpPr/>
                <p:nvPr/>
              </p:nvSpPr>
              <p:spPr bwMode="auto">
                <a:xfrm>
                  <a:off x="9516047" y="21014354"/>
                  <a:ext cx="757382" cy="154632"/>
                </a:xfrm>
                <a:prstGeom prst="rect">
                  <a:avLst/>
                </a:prstGeom>
                <a:ln>
                  <a:headEnd type="none" w="med" len="med"/>
                  <a:tailEnd type="none" w="med" len="med"/>
                </a:ln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defTabSz="4175125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0" lang="en-US" sz="12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</a:endParaRPr>
                </a:p>
              </p:txBody>
            </p:sp>
          </p:grpSp>
          <p:grpSp>
            <p:nvGrpSpPr>
              <p:cNvPr id="76" name="Group 75"/>
              <p:cNvGrpSpPr/>
              <p:nvPr/>
            </p:nvGrpSpPr>
            <p:grpSpPr>
              <a:xfrm>
                <a:off x="9997655" y="631710"/>
                <a:ext cx="732348" cy="385579"/>
                <a:chOff x="9394184" y="20682500"/>
                <a:chExt cx="1164474" cy="649325"/>
              </a:xfrm>
            </p:grpSpPr>
            <p:sp>
              <p:nvSpPr>
                <p:cNvPr id="77" name="Rectangle 76"/>
                <p:cNvSpPr/>
                <p:nvPr/>
              </p:nvSpPr>
              <p:spPr>
                <a:xfrm>
                  <a:off x="9394184" y="20682500"/>
                  <a:ext cx="1164474" cy="649325"/>
                </a:xfrm>
                <a:prstGeom prst="rect">
                  <a:avLst/>
                </a:prstGeom>
                <a:scene3d>
                  <a:camera prst="orthographicFront"/>
                  <a:lightRig rig="threePt" dir="t"/>
                </a:scene3d>
                <a:sp3d>
                  <a:bevelT/>
                </a:sp3d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t" anchorCtr="0"/>
                <a:lstStyle/>
                <a:p>
                  <a:r>
                    <a:rPr lang="en-US" sz="1200" dirty="0" smtClean="0">
                      <a:solidFill>
                        <a:prstClr val="black"/>
                      </a:solidFill>
                    </a:rPr>
                    <a:t>Tape drive</a:t>
                  </a:r>
                  <a:endParaRPr lang="en-US" sz="1200" dirty="0">
                    <a:solidFill>
                      <a:prstClr val="black"/>
                    </a:solidFill>
                  </a:endParaRPr>
                </a:p>
              </p:txBody>
            </p:sp>
            <p:sp>
              <p:nvSpPr>
                <p:cNvPr id="78" name="Rectangle 77"/>
                <p:cNvSpPr/>
                <p:nvPr/>
              </p:nvSpPr>
              <p:spPr bwMode="auto">
                <a:xfrm>
                  <a:off x="9516047" y="21014354"/>
                  <a:ext cx="757382" cy="154632"/>
                </a:xfrm>
                <a:prstGeom prst="rect">
                  <a:avLst/>
                </a:prstGeom>
                <a:ln>
                  <a:headEnd type="none" w="med" len="med"/>
                  <a:tailEnd type="none" w="med" len="med"/>
                </a:ln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defTabSz="4175125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0" lang="en-US" sz="1200" b="0" i="0" u="none" strike="noStrike" cap="none" normalizeH="0" baseline="0" smtClean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</a:endParaRPr>
                </a:p>
              </p:txBody>
            </p:sp>
          </p:grpSp>
        </p:grpSp>
      </p:grpSp>
      <p:sp>
        <p:nvSpPr>
          <p:cNvPr id="69" name="Freeform 68"/>
          <p:cNvSpPr/>
          <p:nvPr/>
        </p:nvSpPr>
        <p:spPr bwMode="auto">
          <a:xfrm>
            <a:off x="14867128" y="4032404"/>
            <a:ext cx="2055239" cy="3431435"/>
          </a:xfrm>
          <a:custGeom>
            <a:avLst/>
            <a:gdLst>
              <a:gd name="connsiteX0" fmla="*/ 919434 w 2587032"/>
              <a:gd name="connsiteY0" fmla="*/ 1774610 h 4319320"/>
              <a:gd name="connsiteX1" fmla="*/ 156285 w 2587032"/>
              <a:gd name="connsiteY1" fmla="*/ 2663980 h 4319320"/>
              <a:gd name="connsiteX2" fmla="*/ 919434 w 2587032"/>
              <a:gd name="connsiteY2" fmla="*/ 3553350 h 4319320"/>
              <a:gd name="connsiteX3" fmla="*/ 1682583 w 2587032"/>
              <a:gd name="connsiteY3" fmla="*/ 2663980 h 4319320"/>
              <a:gd name="connsiteX4" fmla="*/ 919434 w 2587032"/>
              <a:gd name="connsiteY4" fmla="*/ 1774610 h 4319320"/>
              <a:gd name="connsiteX5" fmla="*/ 0 w 2587032"/>
              <a:gd name="connsiteY5" fmla="*/ 0 h 4319320"/>
              <a:gd name="connsiteX6" fmla="*/ 2587032 w 2587032"/>
              <a:gd name="connsiteY6" fmla="*/ 0 h 4319320"/>
              <a:gd name="connsiteX7" fmla="*/ 2587032 w 2587032"/>
              <a:gd name="connsiteY7" fmla="*/ 4319320 h 4319320"/>
              <a:gd name="connsiteX8" fmla="*/ 0 w 2587032"/>
              <a:gd name="connsiteY8" fmla="*/ 4319320 h 43193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587032" h="4319320">
                <a:moveTo>
                  <a:pt x="919434" y="1774610"/>
                </a:moveTo>
                <a:cubicBezTo>
                  <a:pt x="497958" y="1774610"/>
                  <a:pt x="156285" y="2172796"/>
                  <a:pt x="156285" y="2663980"/>
                </a:cubicBezTo>
                <a:cubicBezTo>
                  <a:pt x="156285" y="3155164"/>
                  <a:pt x="497958" y="3553350"/>
                  <a:pt x="919434" y="3553350"/>
                </a:cubicBezTo>
                <a:cubicBezTo>
                  <a:pt x="1340910" y="3553350"/>
                  <a:pt x="1682583" y="3155164"/>
                  <a:pt x="1682583" y="2663980"/>
                </a:cubicBezTo>
                <a:cubicBezTo>
                  <a:pt x="1682583" y="2172796"/>
                  <a:pt x="1340910" y="1774610"/>
                  <a:pt x="919434" y="1774610"/>
                </a:cubicBezTo>
                <a:close/>
                <a:moveTo>
                  <a:pt x="0" y="0"/>
                </a:moveTo>
                <a:lnTo>
                  <a:pt x="2587032" y="0"/>
                </a:lnTo>
                <a:lnTo>
                  <a:pt x="2587032" y="4319320"/>
                </a:lnTo>
                <a:lnTo>
                  <a:pt x="0" y="4319320"/>
                </a:lnTo>
                <a:close/>
              </a:path>
            </a:pathLst>
          </a:custGeom>
          <a:ln>
            <a:headEnd type="none" w="med" len="med"/>
            <a:tailEnd type="none" w="med" len="med"/>
          </a:ln>
          <a:scene3d>
            <a:camera prst="orthographicFront"/>
            <a:lightRig rig="threePt" dir="t"/>
          </a:scene3d>
          <a:sp3d>
            <a:bevelT/>
          </a:sp3d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417512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</a:rPr>
              <a:t>Tape library</a:t>
            </a:r>
          </a:p>
        </p:txBody>
      </p:sp>
      <p:sp>
        <p:nvSpPr>
          <p:cNvPr id="70" name="Rectangle 69"/>
          <p:cNvSpPr/>
          <p:nvPr/>
        </p:nvSpPr>
        <p:spPr bwMode="auto">
          <a:xfrm>
            <a:off x="16564611" y="7471014"/>
            <a:ext cx="259008" cy="186926"/>
          </a:xfrm>
          <a:prstGeom prst="rect">
            <a:avLst/>
          </a:prstGeom>
          <a:ln>
            <a:headEnd type="none" w="med" len="med"/>
            <a:tailEnd type="none" w="med" len="med"/>
          </a:ln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defTabSz="417512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9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71" name="Rectangle 70"/>
          <p:cNvSpPr/>
          <p:nvPr/>
        </p:nvSpPr>
        <p:spPr bwMode="auto">
          <a:xfrm>
            <a:off x="14965779" y="4361477"/>
            <a:ext cx="699585" cy="846868"/>
          </a:xfrm>
          <a:prstGeom prst="rect">
            <a:avLst/>
          </a:prstGeom>
          <a:ln>
            <a:headEnd type="none" w="med" len="med"/>
            <a:tailEnd type="none" w="med" len="med"/>
          </a:ln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417512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grpSp>
        <p:nvGrpSpPr>
          <p:cNvPr id="20" name="Group 19"/>
          <p:cNvGrpSpPr/>
          <p:nvPr/>
        </p:nvGrpSpPr>
        <p:grpSpPr>
          <a:xfrm>
            <a:off x="396704" y="2517075"/>
            <a:ext cx="1500556" cy="1430032"/>
            <a:chOff x="7318411" y="22441098"/>
            <a:chExt cx="1888824" cy="1800052"/>
          </a:xfrm>
        </p:grpSpPr>
        <p:sp>
          <p:nvSpPr>
            <p:cNvPr id="64" name="Rounded Rectangle 63"/>
            <p:cNvSpPr/>
            <p:nvPr/>
          </p:nvSpPr>
          <p:spPr bwMode="auto">
            <a:xfrm>
              <a:off x="7318411" y="22441098"/>
              <a:ext cx="1888824" cy="1800052"/>
            </a:xfrm>
            <a:prstGeom prst="roundRect">
              <a:avLst/>
            </a:prstGeom>
            <a:gradFill flip="none" rotWithShape="1">
              <a:gsLst>
                <a:gs pos="0">
                  <a:srgbClr val="819DEB">
                    <a:tint val="66000"/>
                    <a:satMod val="160000"/>
                  </a:srgbClr>
                </a:gs>
                <a:gs pos="50000">
                  <a:srgbClr val="819DEB">
                    <a:tint val="44500"/>
                    <a:satMod val="160000"/>
                  </a:srgbClr>
                </a:gs>
                <a:gs pos="100000">
                  <a:srgbClr val="819DEB">
                    <a:tint val="23500"/>
                    <a:satMod val="160000"/>
                  </a:srgbClr>
                </a:gs>
              </a:gsLst>
              <a:lin ang="16200000" scaled="1"/>
              <a:tileRect/>
            </a:gradFill>
            <a:ln>
              <a:headEnd type="none" w="med" len="med"/>
              <a:tailEnd type="none" w="med" len="med"/>
            </a:ln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4175125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16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</a:rPr>
                <a:t>Experiment server</a:t>
              </a:r>
            </a:p>
          </p:txBody>
        </p:sp>
        <p:sp>
          <p:nvSpPr>
            <p:cNvPr id="65" name="Rounded Rectangle 64"/>
            <p:cNvSpPr/>
            <p:nvPr/>
          </p:nvSpPr>
          <p:spPr bwMode="auto">
            <a:xfrm>
              <a:off x="7501373" y="23235810"/>
              <a:ext cx="1522900" cy="833740"/>
            </a:xfrm>
            <a:prstGeom prst="roundRect">
              <a:avLst/>
            </a:prstGeom>
            <a:ln>
              <a:headEnd type="none" w="med" len="med"/>
              <a:tailEnd type="none" w="med" len="med"/>
            </a:ln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 vert="horz" wrap="squar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4175125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sz="1600" dirty="0" smtClean="0">
                  <a:solidFill>
                    <a:schemeClr val="tx1"/>
                  </a:solidFill>
                  <a:latin typeface="Arial" charset="0"/>
                </a:rPr>
                <a:t>EOS</a:t>
              </a:r>
            </a:p>
            <a:p>
              <a:pPr marL="0" marR="0" indent="0" algn="ctr" defTabSz="4175125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sz="1600" dirty="0" smtClean="0">
                  <a:solidFill>
                    <a:schemeClr val="tx1"/>
                  </a:solidFill>
                  <a:latin typeface="Arial" charset="0"/>
                </a:rPr>
                <a:t>client</a:t>
              </a:r>
              <a:endPara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</a:endParaRPr>
            </a:p>
          </p:txBody>
        </p:sp>
      </p:grpSp>
      <p:sp>
        <p:nvSpPr>
          <p:cNvPr id="22" name="TextBox 21"/>
          <p:cNvSpPr txBox="1"/>
          <p:nvPr/>
        </p:nvSpPr>
        <p:spPr>
          <a:xfrm>
            <a:off x="2031684" y="2849203"/>
            <a:ext cx="118814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dirty="0" smtClean="0"/>
              <a:t>EOS </a:t>
            </a:r>
          </a:p>
          <a:p>
            <a:pPr algn="ctr"/>
            <a:r>
              <a:rPr lang="en-US" sz="1600" dirty="0" smtClean="0"/>
              <a:t>commands</a:t>
            </a:r>
            <a:endParaRPr lang="en-US" sz="1600" dirty="0"/>
          </a:p>
        </p:txBody>
      </p:sp>
      <p:sp>
        <p:nvSpPr>
          <p:cNvPr id="23" name="Left-Right Arrow 22"/>
          <p:cNvSpPr/>
          <p:nvPr/>
        </p:nvSpPr>
        <p:spPr bwMode="auto">
          <a:xfrm>
            <a:off x="12915803" y="5996219"/>
            <a:ext cx="2143710" cy="834959"/>
          </a:xfrm>
          <a:prstGeom prst="leftRightArrow">
            <a:avLst>
              <a:gd name="adj1" fmla="val 40085"/>
              <a:gd name="adj2" fmla="val 60960"/>
            </a:avLst>
          </a:prstGeom>
          <a:solidFill>
            <a:schemeClr val="bg1">
              <a:lumMod val="85000"/>
            </a:schemeClr>
          </a:solidFill>
          <a:ln w="9525" cap="flat" cmpd="sng" algn="ctr">
            <a:solidFill>
              <a:srgbClr val="777777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417512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72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1162143" y="4421761"/>
            <a:ext cx="98456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File</a:t>
            </a:r>
          </a:p>
          <a:p>
            <a:r>
              <a:rPr lang="en-US" sz="1600" dirty="0" smtClean="0"/>
              <a:t>transfers</a:t>
            </a:r>
            <a:endParaRPr lang="en-US" sz="1600" dirty="0"/>
          </a:p>
        </p:txBody>
      </p:sp>
      <p:sp>
        <p:nvSpPr>
          <p:cNvPr id="25" name="TextBox 24"/>
          <p:cNvSpPr txBox="1"/>
          <p:nvPr/>
        </p:nvSpPr>
        <p:spPr>
          <a:xfrm>
            <a:off x="13274522" y="6257223"/>
            <a:ext cx="142627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/>
              <a:t>File transfers</a:t>
            </a:r>
            <a:endParaRPr lang="en-US" sz="1600" dirty="0"/>
          </a:p>
        </p:txBody>
      </p:sp>
      <p:sp>
        <p:nvSpPr>
          <p:cNvPr id="27" name="Rounded Rectangle 26"/>
          <p:cNvSpPr/>
          <p:nvPr/>
        </p:nvSpPr>
        <p:spPr bwMode="auto">
          <a:xfrm>
            <a:off x="396704" y="5045392"/>
            <a:ext cx="4401103" cy="3097427"/>
          </a:xfrm>
          <a:prstGeom prst="roundRect">
            <a:avLst/>
          </a:prstGeom>
          <a:gradFill flip="none" rotWithShape="1">
            <a:gsLst>
              <a:gs pos="0">
                <a:srgbClr val="819DEB">
                  <a:tint val="66000"/>
                  <a:satMod val="160000"/>
                </a:srgbClr>
              </a:gs>
              <a:gs pos="50000">
                <a:srgbClr val="819DEB">
                  <a:tint val="44500"/>
                  <a:satMod val="160000"/>
                </a:srgbClr>
              </a:gs>
              <a:gs pos="100000">
                <a:srgbClr val="819DEB">
                  <a:tint val="23500"/>
                  <a:satMod val="160000"/>
                </a:srgbClr>
              </a:gs>
            </a:gsLst>
            <a:lin ang="16200000" scaled="1"/>
            <a:tileRect/>
          </a:gradFill>
          <a:ln>
            <a:headEnd type="none" w="med" len="med"/>
            <a:tailEnd type="none" w="med" len="med"/>
          </a:ln>
          <a:scene3d>
            <a:camera prst="orthographicFront"/>
            <a:lightRig rig="threePt" dir="t"/>
          </a:scene3d>
          <a:sp3d>
            <a:bevelT/>
          </a:sp3d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417512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</a:rPr>
              <a:t>EOS</a:t>
            </a:r>
          </a:p>
          <a:p>
            <a:pPr marL="0" marR="0" indent="0" algn="ctr" defTabSz="417512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</a:rPr>
              <a:t>disk server</a:t>
            </a:r>
          </a:p>
        </p:txBody>
      </p:sp>
      <p:grpSp>
        <p:nvGrpSpPr>
          <p:cNvPr id="28" name="Group 27"/>
          <p:cNvGrpSpPr/>
          <p:nvPr/>
        </p:nvGrpSpPr>
        <p:grpSpPr>
          <a:xfrm>
            <a:off x="631984" y="5807898"/>
            <a:ext cx="2227190" cy="2067623"/>
            <a:chOff x="5176251" y="21507551"/>
            <a:chExt cx="3205099" cy="2975470"/>
          </a:xfrm>
        </p:grpSpPr>
        <p:sp>
          <p:nvSpPr>
            <p:cNvPr id="60" name="Rounded Rectangle 59"/>
            <p:cNvSpPr/>
            <p:nvPr/>
          </p:nvSpPr>
          <p:spPr bwMode="auto">
            <a:xfrm>
              <a:off x="5176251" y="21507551"/>
              <a:ext cx="3205099" cy="2975470"/>
            </a:xfrm>
            <a:prstGeom prst="roundRect">
              <a:avLst/>
            </a:prstGeom>
            <a:ln>
              <a:headEnd type="none" w="med" len="med"/>
              <a:tailEnd type="none" w="med" len="med"/>
            </a:ln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4175125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</a:endParaRPr>
            </a:p>
          </p:txBody>
        </p:sp>
        <p:grpSp>
          <p:nvGrpSpPr>
            <p:cNvPr id="61" name="Group 60"/>
            <p:cNvGrpSpPr/>
            <p:nvPr/>
          </p:nvGrpSpPr>
          <p:grpSpPr>
            <a:xfrm>
              <a:off x="5590820" y="22112437"/>
              <a:ext cx="2153794" cy="2154386"/>
              <a:chOff x="3514089" y="17767584"/>
              <a:chExt cx="1418093" cy="1418483"/>
            </a:xfrm>
          </p:grpSpPr>
          <p:sp>
            <p:nvSpPr>
              <p:cNvPr id="62" name="Freeform 61"/>
              <p:cNvSpPr/>
              <p:nvPr/>
            </p:nvSpPr>
            <p:spPr bwMode="auto">
              <a:xfrm flipH="1">
                <a:off x="3514089" y="17767584"/>
                <a:ext cx="1418093" cy="1418483"/>
              </a:xfrm>
              <a:custGeom>
                <a:avLst/>
                <a:gdLst>
                  <a:gd name="connsiteX0" fmla="*/ 1398072 w 3545192"/>
                  <a:gd name="connsiteY0" fmla="*/ 0 h 3546166"/>
                  <a:gd name="connsiteX1" fmla="*/ 1084282 w 3545192"/>
                  <a:gd name="connsiteY1" fmla="*/ 313792 h 3546166"/>
                  <a:gd name="connsiteX2" fmla="*/ 1222630 w 3545192"/>
                  <a:gd name="connsiteY2" fmla="*/ 573992 h 3546166"/>
                  <a:gd name="connsiteX3" fmla="*/ 1269386 w 3545192"/>
                  <a:gd name="connsiteY3" fmla="*/ 599370 h 3546166"/>
                  <a:gd name="connsiteX4" fmla="*/ 1269386 w 3545192"/>
                  <a:gd name="connsiteY4" fmla="*/ 750018 h 3546166"/>
                  <a:gd name="connsiteX5" fmla="*/ 0 w 3545192"/>
                  <a:gd name="connsiteY5" fmla="*/ 750018 h 3546166"/>
                  <a:gd name="connsiteX6" fmla="*/ 0 w 3545192"/>
                  <a:gd name="connsiteY6" fmla="*/ 2019404 h 3546166"/>
                  <a:gd name="connsiteX7" fmla="*/ 139022 w 3545192"/>
                  <a:gd name="connsiteY7" fmla="*/ 2019404 h 3546166"/>
                  <a:gd name="connsiteX8" fmla="*/ 164400 w 3545192"/>
                  <a:gd name="connsiteY8" fmla="*/ 1972648 h 3546166"/>
                  <a:gd name="connsiteX9" fmla="*/ 424600 w 3545192"/>
                  <a:gd name="connsiteY9" fmla="*/ 1834300 h 3546166"/>
                  <a:gd name="connsiteX10" fmla="*/ 738391 w 3545192"/>
                  <a:gd name="connsiteY10" fmla="*/ 2148092 h 3546166"/>
                  <a:gd name="connsiteX11" fmla="*/ 424600 w 3545192"/>
                  <a:gd name="connsiteY11" fmla="*/ 2461884 h 3546166"/>
                  <a:gd name="connsiteX12" fmla="*/ 164400 w 3545192"/>
                  <a:gd name="connsiteY12" fmla="*/ 2323536 h 3546166"/>
                  <a:gd name="connsiteX13" fmla="*/ 139021 w 3545192"/>
                  <a:gd name="connsiteY13" fmla="*/ 2276780 h 3546166"/>
                  <a:gd name="connsiteX14" fmla="*/ 0 w 3545192"/>
                  <a:gd name="connsiteY14" fmla="*/ 2276780 h 3546166"/>
                  <a:gd name="connsiteX15" fmla="*/ 0 w 3545192"/>
                  <a:gd name="connsiteY15" fmla="*/ 3546166 h 3546166"/>
                  <a:gd name="connsiteX16" fmla="*/ 2796148 w 3545192"/>
                  <a:gd name="connsiteY16" fmla="*/ 3546166 h 3546166"/>
                  <a:gd name="connsiteX17" fmla="*/ 2796148 w 3545192"/>
                  <a:gd name="connsiteY17" fmla="*/ 2276780 h 3546166"/>
                  <a:gd name="connsiteX18" fmla="*/ 2945822 w 3545192"/>
                  <a:gd name="connsiteY18" fmla="*/ 2276780 h 3546166"/>
                  <a:gd name="connsiteX19" fmla="*/ 2971201 w 3545192"/>
                  <a:gd name="connsiteY19" fmla="*/ 2323536 h 3546166"/>
                  <a:gd name="connsiteX20" fmla="*/ 3231401 w 3545192"/>
                  <a:gd name="connsiteY20" fmla="*/ 2461884 h 3546166"/>
                  <a:gd name="connsiteX21" fmla="*/ 3545192 w 3545192"/>
                  <a:gd name="connsiteY21" fmla="*/ 2148092 h 3546166"/>
                  <a:gd name="connsiteX22" fmla="*/ 3231401 w 3545192"/>
                  <a:gd name="connsiteY22" fmla="*/ 1834300 h 3546166"/>
                  <a:gd name="connsiteX23" fmla="*/ 2971201 w 3545192"/>
                  <a:gd name="connsiteY23" fmla="*/ 1972648 h 3546166"/>
                  <a:gd name="connsiteX24" fmla="*/ 2945823 w 3545192"/>
                  <a:gd name="connsiteY24" fmla="*/ 2019404 h 3546166"/>
                  <a:gd name="connsiteX25" fmla="*/ 2796148 w 3545192"/>
                  <a:gd name="connsiteY25" fmla="*/ 2019404 h 3546166"/>
                  <a:gd name="connsiteX26" fmla="*/ 2796148 w 3545192"/>
                  <a:gd name="connsiteY26" fmla="*/ 750018 h 3546166"/>
                  <a:gd name="connsiteX27" fmla="*/ 1526762 w 3545192"/>
                  <a:gd name="connsiteY27" fmla="*/ 750018 h 3546166"/>
                  <a:gd name="connsiteX28" fmla="*/ 1526762 w 3545192"/>
                  <a:gd name="connsiteY28" fmla="*/ 599370 h 3546166"/>
                  <a:gd name="connsiteX29" fmla="*/ 1573516 w 3545192"/>
                  <a:gd name="connsiteY29" fmla="*/ 573992 h 3546166"/>
                  <a:gd name="connsiteX30" fmla="*/ 1711864 w 3545192"/>
                  <a:gd name="connsiteY30" fmla="*/ 313792 h 3546166"/>
                  <a:gd name="connsiteX31" fmla="*/ 1398072 w 3545192"/>
                  <a:gd name="connsiteY31" fmla="*/ 0 h 354616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</a:cxnLst>
                <a:rect l="l" t="t" r="r" b="b"/>
                <a:pathLst>
                  <a:path w="3545192" h="3546166">
                    <a:moveTo>
                      <a:pt x="1398072" y="0"/>
                    </a:moveTo>
                    <a:cubicBezTo>
                      <a:pt x="1224772" y="0"/>
                      <a:pt x="1084282" y="140490"/>
                      <a:pt x="1084282" y="313792"/>
                    </a:cubicBezTo>
                    <a:cubicBezTo>
                      <a:pt x="1084282" y="422106"/>
                      <a:pt x="1139160" y="517602"/>
                      <a:pt x="1222630" y="573992"/>
                    </a:cubicBezTo>
                    <a:lnTo>
                      <a:pt x="1269386" y="599370"/>
                    </a:lnTo>
                    <a:lnTo>
                      <a:pt x="1269386" y="750018"/>
                    </a:lnTo>
                    <a:lnTo>
                      <a:pt x="0" y="750018"/>
                    </a:lnTo>
                    <a:lnTo>
                      <a:pt x="0" y="2019404"/>
                    </a:lnTo>
                    <a:lnTo>
                      <a:pt x="139022" y="2019404"/>
                    </a:lnTo>
                    <a:lnTo>
                      <a:pt x="164400" y="1972648"/>
                    </a:lnTo>
                    <a:cubicBezTo>
                      <a:pt x="220790" y="1889180"/>
                      <a:pt x="316286" y="1834300"/>
                      <a:pt x="424600" y="1834300"/>
                    </a:cubicBezTo>
                    <a:cubicBezTo>
                      <a:pt x="597902" y="1834300"/>
                      <a:pt x="738391" y="1974788"/>
                      <a:pt x="738391" y="2148092"/>
                    </a:cubicBezTo>
                    <a:cubicBezTo>
                      <a:pt x="738391" y="2321392"/>
                      <a:pt x="597902" y="2461884"/>
                      <a:pt x="424600" y="2461884"/>
                    </a:cubicBezTo>
                    <a:cubicBezTo>
                      <a:pt x="316286" y="2461884"/>
                      <a:pt x="220790" y="2407004"/>
                      <a:pt x="164400" y="2323536"/>
                    </a:cubicBezTo>
                    <a:lnTo>
                      <a:pt x="139021" y="2276780"/>
                    </a:lnTo>
                    <a:lnTo>
                      <a:pt x="0" y="2276780"/>
                    </a:lnTo>
                    <a:lnTo>
                      <a:pt x="0" y="3546166"/>
                    </a:lnTo>
                    <a:lnTo>
                      <a:pt x="2796148" y="3546166"/>
                    </a:lnTo>
                    <a:lnTo>
                      <a:pt x="2796148" y="2276780"/>
                    </a:lnTo>
                    <a:lnTo>
                      <a:pt x="2945822" y="2276780"/>
                    </a:lnTo>
                    <a:lnTo>
                      <a:pt x="2971201" y="2323536"/>
                    </a:lnTo>
                    <a:cubicBezTo>
                      <a:pt x="3027591" y="2407004"/>
                      <a:pt x="3123087" y="2461884"/>
                      <a:pt x="3231401" y="2461884"/>
                    </a:cubicBezTo>
                    <a:cubicBezTo>
                      <a:pt x="3404703" y="2461884"/>
                      <a:pt x="3545192" y="2321392"/>
                      <a:pt x="3545192" y="2148092"/>
                    </a:cubicBezTo>
                    <a:cubicBezTo>
                      <a:pt x="3545192" y="1974788"/>
                      <a:pt x="3404703" y="1834300"/>
                      <a:pt x="3231401" y="1834300"/>
                    </a:cubicBezTo>
                    <a:cubicBezTo>
                      <a:pt x="3123087" y="1834300"/>
                      <a:pt x="3027591" y="1889180"/>
                      <a:pt x="2971201" y="1972648"/>
                    </a:cubicBezTo>
                    <a:lnTo>
                      <a:pt x="2945823" y="2019404"/>
                    </a:lnTo>
                    <a:lnTo>
                      <a:pt x="2796148" y="2019404"/>
                    </a:lnTo>
                    <a:lnTo>
                      <a:pt x="2796148" y="750018"/>
                    </a:lnTo>
                    <a:lnTo>
                      <a:pt x="1526762" y="750018"/>
                    </a:lnTo>
                    <a:lnTo>
                      <a:pt x="1526762" y="599370"/>
                    </a:lnTo>
                    <a:lnTo>
                      <a:pt x="1573516" y="573992"/>
                    </a:lnTo>
                    <a:cubicBezTo>
                      <a:pt x="1656986" y="517602"/>
                      <a:pt x="1711864" y="422106"/>
                      <a:pt x="1711864" y="313792"/>
                    </a:cubicBezTo>
                    <a:cubicBezTo>
                      <a:pt x="1711864" y="140490"/>
                      <a:pt x="1571376" y="0"/>
                      <a:pt x="1398072" y="0"/>
                    </a:cubicBezTo>
                    <a:close/>
                  </a:path>
                </a:pathLst>
              </a:custGeom>
              <a:ln>
                <a:headEnd type="none" w="med" len="med"/>
                <a:tailEnd type="none" w="med" len="med"/>
              </a:ln>
              <a:scene3d>
                <a:camera prst="orthographicFront"/>
                <a:lightRig rig="threePt" dir="t"/>
              </a:scene3d>
              <a:sp3d>
                <a:bevelT/>
              </a:sp3d>
            </p:spPr>
            <p:style>
              <a:lnRef idx="1">
                <a:schemeClr val="dk1"/>
              </a:lnRef>
              <a:fillRef idx="2">
                <a:schemeClr val="dk1"/>
              </a:fillRef>
              <a:effectRef idx="1">
                <a:schemeClr val="dk1"/>
              </a:effectRef>
              <a:fontRef idx="minor">
                <a:schemeClr val="dk1"/>
              </a:fontRef>
            </p:style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4175125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2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</a:endParaRPr>
              </a:p>
            </p:txBody>
          </p:sp>
          <p:sp>
            <p:nvSpPr>
              <p:cNvPr id="63" name="TextBox 62"/>
              <p:cNvSpPr txBox="1"/>
              <p:nvPr/>
            </p:nvSpPr>
            <p:spPr>
              <a:xfrm>
                <a:off x="3775544" y="18087963"/>
                <a:ext cx="1148077" cy="320784"/>
              </a:xfrm>
              <a:prstGeom prst="rect">
                <a:avLst/>
              </a:prstGeom>
              <a:noFill/>
              <a:scene3d>
                <a:camera prst="orthographicFront"/>
                <a:lightRig rig="threePt" dir="t"/>
              </a:scene3d>
              <a:sp3d>
                <a:bevelT/>
              </a:sp3d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600" dirty="0" smtClean="0"/>
                  <a:t>EOS plugin</a:t>
                </a:r>
                <a:endParaRPr lang="en-US" sz="1600" dirty="0"/>
              </a:p>
            </p:txBody>
          </p:sp>
        </p:grpSp>
      </p:grpSp>
      <p:grpSp>
        <p:nvGrpSpPr>
          <p:cNvPr id="29" name="Group 28"/>
          <p:cNvGrpSpPr/>
          <p:nvPr/>
        </p:nvGrpSpPr>
        <p:grpSpPr>
          <a:xfrm>
            <a:off x="3603322" y="6694301"/>
            <a:ext cx="870055" cy="1208471"/>
            <a:chOff x="5204544" y="24698543"/>
            <a:chExt cx="1252078" cy="1739084"/>
          </a:xfrm>
        </p:grpSpPr>
        <p:grpSp>
          <p:nvGrpSpPr>
            <p:cNvPr id="48" name="Group 47"/>
            <p:cNvGrpSpPr/>
            <p:nvPr/>
          </p:nvGrpSpPr>
          <p:grpSpPr>
            <a:xfrm>
              <a:off x="5466898" y="24698543"/>
              <a:ext cx="989724" cy="1461457"/>
              <a:chOff x="5572818" y="19678695"/>
              <a:chExt cx="651650" cy="962247"/>
            </a:xfrm>
          </p:grpSpPr>
          <p:sp>
            <p:nvSpPr>
              <p:cNvPr id="57" name="Rectangle 56"/>
              <p:cNvSpPr/>
              <p:nvPr/>
            </p:nvSpPr>
            <p:spPr>
              <a:xfrm>
                <a:off x="5572818" y="19678695"/>
                <a:ext cx="651650" cy="962247"/>
              </a:xfrm>
              <a:prstGeom prst="rect">
                <a:avLst/>
              </a:prstGeom>
              <a:scene3d>
                <a:camera prst="orthographicFront"/>
                <a:lightRig rig="threePt" dir="t"/>
              </a:scene3d>
              <a:sp3d>
                <a:bevelT/>
              </a:sp3d>
            </p:spPr>
            <p:style>
              <a:lnRef idx="1">
                <a:schemeClr val="dk1"/>
              </a:lnRef>
              <a:fillRef idx="2">
                <a:schemeClr val="dk1"/>
              </a:fillRef>
              <a:effectRef idx="1">
                <a:schemeClr val="dk1"/>
              </a:effectRef>
              <a:fontRef idx="minor">
                <a:schemeClr val="dk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600" dirty="0">
                    <a:solidFill>
                      <a:prstClr val="black"/>
                    </a:solidFill>
                  </a:rPr>
                  <a:t>Disk</a:t>
                </a:r>
              </a:p>
            </p:txBody>
          </p:sp>
          <p:sp>
            <p:nvSpPr>
              <p:cNvPr id="58" name="Oval 57"/>
              <p:cNvSpPr/>
              <p:nvPr/>
            </p:nvSpPr>
            <p:spPr>
              <a:xfrm>
                <a:off x="5630510" y="20051790"/>
                <a:ext cx="536267" cy="543118"/>
              </a:xfrm>
              <a:prstGeom prst="ellipse">
                <a:avLst/>
              </a:prstGeom>
              <a:scene3d>
                <a:camera prst="orthographicFront"/>
                <a:lightRig rig="threePt" dir="t"/>
              </a:scene3d>
              <a:sp3d>
                <a:bevelT w="152400" h="50800" prst="softRound"/>
              </a:sp3d>
            </p:spPr>
            <p:style>
              <a:lnRef idx="1">
                <a:schemeClr val="dk1"/>
              </a:lnRef>
              <a:fillRef idx="2">
                <a:schemeClr val="dk1"/>
              </a:fillRef>
              <a:effectRef idx="1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 sz="1600">
                  <a:solidFill>
                    <a:prstClr val="black"/>
                  </a:solidFill>
                </a:endParaRPr>
              </a:p>
            </p:txBody>
          </p:sp>
          <p:sp>
            <p:nvSpPr>
              <p:cNvPr id="59" name="Oval 58"/>
              <p:cNvSpPr/>
              <p:nvPr/>
            </p:nvSpPr>
            <p:spPr>
              <a:xfrm>
                <a:off x="5812274" y="20239459"/>
                <a:ext cx="165663" cy="167780"/>
              </a:xfrm>
              <a:prstGeom prst="ellipse">
                <a:avLst/>
              </a:prstGeom>
              <a:noFill/>
            </p:spPr>
            <p:style>
              <a:lnRef idx="1">
                <a:schemeClr val="dk1"/>
              </a:lnRef>
              <a:fillRef idx="2">
                <a:schemeClr val="dk1"/>
              </a:fillRef>
              <a:effectRef idx="1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 sz="1600">
                  <a:solidFill>
                    <a:prstClr val="black"/>
                  </a:solidFill>
                </a:endParaRPr>
              </a:p>
            </p:txBody>
          </p:sp>
        </p:grpSp>
        <p:grpSp>
          <p:nvGrpSpPr>
            <p:cNvPr id="49" name="Group 48"/>
            <p:cNvGrpSpPr/>
            <p:nvPr/>
          </p:nvGrpSpPr>
          <p:grpSpPr>
            <a:xfrm>
              <a:off x="5335721" y="24808476"/>
              <a:ext cx="989724" cy="1461457"/>
              <a:chOff x="5572818" y="19678693"/>
              <a:chExt cx="651650" cy="962247"/>
            </a:xfrm>
          </p:grpSpPr>
          <p:sp>
            <p:nvSpPr>
              <p:cNvPr id="54" name="Rectangle 53"/>
              <p:cNvSpPr/>
              <p:nvPr/>
            </p:nvSpPr>
            <p:spPr>
              <a:xfrm>
                <a:off x="5572818" y="19678693"/>
                <a:ext cx="651650" cy="962247"/>
              </a:xfrm>
              <a:prstGeom prst="rect">
                <a:avLst/>
              </a:prstGeom>
              <a:scene3d>
                <a:camera prst="orthographicFront"/>
                <a:lightRig rig="threePt" dir="t"/>
              </a:scene3d>
              <a:sp3d>
                <a:bevelT/>
              </a:sp3d>
            </p:spPr>
            <p:style>
              <a:lnRef idx="1">
                <a:schemeClr val="dk1"/>
              </a:lnRef>
              <a:fillRef idx="2">
                <a:schemeClr val="dk1"/>
              </a:fillRef>
              <a:effectRef idx="1">
                <a:schemeClr val="dk1"/>
              </a:effectRef>
              <a:fontRef idx="minor">
                <a:schemeClr val="dk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600" dirty="0">
                    <a:solidFill>
                      <a:prstClr val="black"/>
                    </a:solidFill>
                  </a:rPr>
                  <a:t>Disk</a:t>
                </a:r>
              </a:p>
            </p:txBody>
          </p:sp>
          <p:sp>
            <p:nvSpPr>
              <p:cNvPr id="55" name="Oval 54"/>
              <p:cNvSpPr/>
              <p:nvPr/>
            </p:nvSpPr>
            <p:spPr>
              <a:xfrm>
                <a:off x="5630510" y="20051790"/>
                <a:ext cx="536267" cy="543118"/>
              </a:xfrm>
              <a:prstGeom prst="ellipse">
                <a:avLst/>
              </a:prstGeom>
              <a:scene3d>
                <a:camera prst="orthographicFront"/>
                <a:lightRig rig="threePt" dir="t"/>
              </a:scene3d>
              <a:sp3d>
                <a:bevelT w="152400" h="50800" prst="softRound"/>
              </a:sp3d>
            </p:spPr>
            <p:style>
              <a:lnRef idx="1">
                <a:schemeClr val="dk1"/>
              </a:lnRef>
              <a:fillRef idx="2">
                <a:schemeClr val="dk1"/>
              </a:fillRef>
              <a:effectRef idx="1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 sz="1600">
                  <a:solidFill>
                    <a:prstClr val="black"/>
                  </a:solidFill>
                </a:endParaRPr>
              </a:p>
            </p:txBody>
          </p:sp>
          <p:sp>
            <p:nvSpPr>
              <p:cNvPr id="56" name="Oval 55"/>
              <p:cNvSpPr/>
              <p:nvPr/>
            </p:nvSpPr>
            <p:spPr>
              <a:xfrm>
                <a:off x="5812274" y="20239459"/>
                <a:ext cx="165663" cy="167780"/>
              </a:xfrm>
              <a:prstGeom prst="ellipse">
                <a:avLst/>
              </a:prstGeom>
              <a:noFill/>
            </p:spPr>
            <p:style>
              <a:lnRef idx="1">
                <a:schemeClr val="dk1"/>
              </a:lnRef>
              <a:fillRef idx="2">
                <a:schemeClr val="dk1"/>
              </a:fillRef>
              <a:effectRef idx="1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 sz="1600">
                  <a:solidFill>
                    <a:prstClr val="black"/>
                  </a:solidFill>
                </a:endParaRPr>
              </a:p>
            </p:txBody>
          </p:sp>
        </p:grpSp>
        <p:grpSp>
          <p:nvGrpSpPr>
            <p:cNvPr id="50" name="Group 49"/>
            <p:cNvGrpSpPr/>
            <p:nvPr/>
          </p:nvGrpSpPr>
          <p:grpSpPr>
            <a:xfrm>
              <a:off x="5204544" y="24976170"/>
              <a:ext cx="989724" cy="1461457"/>
              <a:chOff x="5572818" y="19678695"/>
              <a:chExt cx="651650" cy="962247"/>
            </a:xfrm>
          </p:grpSpPr>
          <p:sp>
            <p:nvSpPr>
              <p:cNvPr id="51" name="Rectangle 50"/>
              <p:cNvSpPr/>
              <p:nvPr/>
            </p:nvSpPr>
            <p:spPr>
              <a:xfrm>
                <a:off x="5572818" y="19678695"/>
                <a:ext cx="651650" cy="962247"/>
              </a:xfrm>
              <a:prstGeom prst="rect">
                <a:avLst/>
              </a:prstGeom>
              <a:scene3d>
                <a:camera prst="orthographicFront"/>
                <a:lightRig rig="threePt" dir="t"/>
              </a:scene3d>
              <a:sp3d>
                <a:bevelT/>
              </a:sp3d>
            </p:spPr>
            <p:style>
              <a:lnRef idx="1">
                <a:schemeClr val="dk1"/>
              </a:lnRef>
              <a:fillRef idx="2">
                <a:schemeClr val="dk1"/>
              </a:fillRef>
              <a:effectRef idx="1">
                <a:schemeClr val="dk1"/>
              </a:effectRef>
              <a:fontRef idx="minor">
                <a:schemeClr val="dk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sz="1600" dirty="0">
                    <a:solidFill>
                      <a:prstClr val="black"/>
                    </a:solidFill>
                  </a:rPr>
                  <a:t>Disk</a:t>
                </a:r>
              </a:p>
            </p:txBody>
          </p:sp>
          <p:sp>
            <p:nvSpPr>
              <p:cNvPr id="52" name="Oval 51"/>
              <p:cNvSpPr/>
              <p:nvPr/>
            </p:nvSpPr>
            <p:spPr>
              <a:xfrm>
                <a:off x="5630510" y="20051790"/>
                <a:ext cx="536267" cy="543118"/>
              </a:xfrm>
              <a:prstGeom prst="ellipse">
                <a:avLst/>
              </a:prstGeom>
              <a:scene3d>
                <a:camera prst="orthographicFront"/>
                <a:lightRig rig="threePt" dir="t"/>
              </a:scene3d>
              <a:sp3d>
                <a:bevelT w="152400" h="50800" prst="softRound"/>
              </a:sp3d>
            </p:spPr>
            <p:style>
              <a:lnRef idx="1">
                <a:schemeClr val="dk1"/>
              </a:lnRef>
              <a:fillRef idx="2">
                <a:schemeClr val="dk1"/>
              </a:fillRef>
              <a:effectRef idx="1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 sz="1600">
                  <a:solidFill>
                    <a:prstClr val="black"/>
                  </a:solidFill>
                </a:endParaRPr>
              </a:p>
            </p:txBody>
          </p:sp>
          <p:sp>
            <p:nvSpPr>
              <p:cNvPr id="53" name="Oval 52"/>
              <p:cNvSpPr/>
              <p:nvPr/>
            </p:nvSpPr>
            <p:spPr>
              <a:xfrm>
                <a:off x="5812274" y="20239459"/>
                <a:ext cx="165663" cy="167780"/>
              </a:xfrm>
              <a:prstGeom prst="ellipse">
                <a:avLst/>
              </a:prstGeom>
              <a:noFill/>
            </p:spPr>
            <p:style>
              <a:lnRef idx="1">
                <a:schemeClr val="dk1"/>
              </a:lnRef>
              <a:fillRef idx="2">
                <a:schemeClr val="dk1"/>
              </a:fillRef>
              <a:effectRef idx="1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en-US" sz="1600">
                  <a:solidFill>
                    <a:prstClr val="black"/>
                  </a:solidFill>
                </a:endParaRPr>
              </a:p>
            </p:txBody>
          </p:sp>
        </p:grpSp>
      </p:grpSp>
      <p:grpSp>
        <p:nvGrpSpPr>
          <p:cNvPr id="30" name="Group 29"/>
          <p:cNvGrpSpPr/>
          <p:nvPr/>
        </p:nvGrpSpPr>
        <p:grpSpPr>
          <a:xfrm>
            <a:off x="4364540" y="3611739"/>
            <a:ext cx="813492" cy="498536"/>
            <a:chOff x="13105620" y="12627066"/>
            <a:chExt cx="1023984" cy="627532"/>
          </a:xfrm>
        </p:grpSpPr>
        <p:sp>
          <p:nvSpPr>
            <p:cNvPr id="46" name="Rectangle 45"/>
            <p:cNvSpPr/>
            <p:nvPr/>
          </p:nvSpPr>
          <p:spPr bwMode="auto">
            <a:xfrm>
              <a:off x="13159186" y="12627066"/>
              <a:ext cx="903723" cy="627532"/>
            </a:xfrm>
            <a:prstGeom prst="rect">
              <a:avLst/>
            </a:prstGeom>
            <a:ln>
              <a:solidFill>
                <a:schemeClr val="bg2"/>
              </a:solidFill>
              <a:headEnd type="none" w="med" len="med"/>
              <a:tailEnd type="none" w="med" len="med"/>
            </a:ln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4175125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7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</a:endParaRPr>
            </a:p>
          </p:txBody>
        </p:sp>
        <p:sp>
          <p:nvSpPr>
            <p:cNvPr id="47" name="TextBox 46"/>
            <p:cNvSpPr txBox="1"/>
            <p:nvPr/>
          </p:nvSpPr>
          <p:spPr>
            <a:xfrm>
              <a:off x="13105620" y="12648445"/>
              <a:ext cx="1023984" cy="581121"/>
            </a:xfrm>
            <a:prstGeom prst="rect">
              <a:avLst/>
            </a:prstGeom>
            <a:noFill/>
            <a:ln>
              <a:noFill/>
            </a:ln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200" dirty="0" smtClean="0"/>
                <a:t>Workflow</a:t>
              </a:r>
            </a:p>
            <a:p>
              <a:pPr algn="ctr"/>
              <a:r>
                <a:rPr lang="en-US" sz="1200" dirty="0" smtClean="0"/>
                <a:t>engine</a:t>
              </a:r>
              <a:endParaRPr lang="en-US" sz="1200" dirty="0"/>
            </a:p>
          </p:txBody>
        </p:sp>
      </p:grpSp>
      <p:sp>
        <p:nvSpPr>
          <p:cNvPr id="31" name="Left-Right Arrow 30"/>
          <p:cNvSpPr/>
          <p:nvPr/>
        </p:nvSpPr>
        <p:spPr bwMode="auto">
          <a:xfrm rot="5400000">
            <a:off x="31015" y="4416347"/>
            <a:ext cx="1986077" cy="797026"/>
          </a:xfrm>
          <a:prstGeom prst="leftRightArrow">
            <a:avLst>
              <a:gd name="adj1" fmla="val 40085"/>
              <a:gd name="adj2" fmla="val 60960"/>
            </a:avLst>
          </a:prstGeom>
          <a:solidFill>
            <a:schemeClr val="bg1">
              <a:lumMod val="85000"/>
            </a:schemeClr>
          </a:solidFill>
          <a:ln w="9525" cap="flat" cmpd="sng" algn="ctr">
            <a:solidFill>
              <a:srgbClr val="777777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417512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72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grpSp>
        <p:nvGrpSpPr>
          <p:cNvPr id="32" name="Group 31"/>
          <p:cNvGrpSpPr/>
          <p:nvPr/>
        </p:nvGrpSpPr>
        <p:grpSpPr>
          <a:xfrm>
            <a:off x="2788872" y="6009611"/>
            <a:ext cx="8118230" cy="797026"/>
            <a:chOff x="3478331" y="17050550"/>
            <a:chExt cx="10011201" cy="1003257"/>
          </a:xfrm>
        </p:grpSpPr>
        <p:sp>
          <p:nvSpPr>
            <p:cNvPr id="44" name="Left-Right Arrow 43"/>
            <p:cNvSpPr/>
            <p:nvPr/>
          </p:nvSpPr>
          <p:spPr bwMode="auto">
            <a:xfrm>
              <a:off x="3478331" y="17050550"/>
              <a:ext cx="10011201" cy="1003257"/>
            </a:xfrm>
            <a:prstGeom prst="leftRightArrow">
              <a:avLst>
                <a:gd name="adj1" fmla="val 40085"/>
                <a:gd name="adj2" fmla="val 60960"/>
              </a:avLst>
            </a:prstGeom>
            <a:solidFill>
              <a:schemeClr val="bg1">
                <a:lumMod val="85000"/>
              </a:schemeClr>
            </a:solidFill>
            <a:ln w="9525" cap="flat" cmpd="sng" algn="ctr">
              <a:solidFill>
                <a:srgbClr val="777777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4175125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16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</a:endParaRPr>
            </a:p>
          </p:txBody>
        </p:sp>
        <p:sp>
          <p:nvSpPr>
            <p:cNvPr id="45" name="TextBox 44"/>
            <p:cNvSpPr txBox="1"/>
            <p:nvPr/>
          </p:nvSpPr>
          <p:spPr>
            <a:xfrm>
              <a:off x="7638660" y="17398853"/>
              <a:ext cx="1690545" cy="42615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600" dirty="0" smtClean="0"/>
                <a:t>File transfers</a:t>
              </a:r>
              <a:endParaRPr lang="en-US" sz="1600" dirty="0"/>
            </a:p>
          </p:txBody>
        </p:sp>
      </p:grpSp>
      <p:sp>
        <p:nvSpPr>
          <p:cNvPr id="33" name="TextBox 32"/>
          <p:cNvSpPr txBox="1"/>
          <p:nvPr/>
        </p:nvSpPr>
        <p:spPr>
          <a:xfrm>
            <a:off x="881445" y="671237"/>
            <a:ext cx="431400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b="1" dirty="0" smtClean="0"/>
              <a:t>One EOS instance per experiment</a:t>
            </a:r>
            <a:endParaRPr lang="en-US" sz="2000" b="1" dirty="0"/>
          </a:p>
        </p:txBody>
      </p:sp>
      <p:sp>
        <p:nvSpPr>
          <p:cNvPr id="34" name="TextBox 33"/>
          <p:cNvSpPr txBox="1"/>
          <p:nvPr/>
        </p:nvSpPr>
        <p:spPr>
          <a:xfrm>
            <a:off x="10356860" y="2849203"/>
            <a:ext cx="171393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dirty="0" smtClean="0"/>
              <a:t>Archive and</a:t>
            </a:r>
            <a:br>
              <a:rPr lang="en-US" sz="1600" dirty="0" smtClean="0"/>
            </a:br>
            <a:r>
              <a:rPr lang="en-US" sz="1600" dirty="0" smtClean="0"/>
              <a:t>retrieve requests</a:t>
            </a:r>
            <a:endParaRPr lang="en-US" sz="1600" dirty="0"/>
          </a:p>
        </p:txBody>
      </p:sp>
      <p:cxnSp>
        <p:nvCxnSpPr>
          <p:cNvPr id="35" name="Straight Connector 34"/>
          <p:cNvCxnSpPr/>
          <p:nvPr/>
        </p:nvCxnSpPr>
        <p:spPr bwMode="auto">
          <a:xfrm>
            <a:off x="12600593" y="3965393"/>
            <a:ext cx="5268" cy="2026914"/>
          </a:xfrm>
          <a:prstGeom prst="line">
            <a:avLst/>
          </a:prstGeom>
          <a:solidFill>
            <a:schemeClr val="accent1"/>
          </a:solidFill>
          <a:ln w="76200" cap="flat" cmpd="sng" algn="ctr">
            <a:solidFill>
              <a:srgbClr val="777777"/>
            </a:solidFill>
            <a:prstDash val="solid"/>
            <a:round/>
            <a:headEnd type="arrow" w="med" len="med"/>
            <a:tailEnd type="arrow" w="med" len="med"/>
          </a:ln>
          <a:effectLst/>
        </p:spPr>
      </p:cxnSp>
      <p:sp>
        <p:nvSpPr>
          <p:cNvPr id="39" name="TextBox 38"/>
          <p:cNvSpPr txBox="1"/>
          <p:nvPr/>
        </p:nvSpPr>
        <p:spPr>
          <a:xfrm>
            <a:off x="3702767" y="2452507"/>
            <a:ext cx="225281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/>
              <a:t>x</a:t>
            </a:r>
            <a:r>
              <a:rPr lang="en-US" sz="1600" dirty="0" smtClean="0"/>
              <a:t>rootd daemon</a:t>
            </a:r>
            <a:endParaRPr lang="en-US" sz="1600" dirty="0"/>
          </a:p>
        </p:txBody>
      </p:sp>
      <p:sp>
        <p:nvSpPr>
          <p:cNvPr id="40" name="TextBox 39"/>
          <p:cNvSpPr txBox="1"/>
          <p:nvPr/>
        </p:nvSpPr>
        <p:spPr>
          <a:xfrm>
            <a:off x="589670" y="5830973"/>
            <a:ext cx="225281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/>
              <a:t>x</a:t>
            </a:r>
            <a:r>
              <a:rPr lang="en-US" sz="1600" dirty="0" smtClean="0"/>
              <a:t>rootd daemon</a:t>
            </a:r>
            <a:endParaRPr lang="en-US" sz="1600" dirty="0"/>
          </a:p>
        </p:txBody>
      </p:sp>
      <p:sp>
        <p:nvSpPr>
          <p:cNvPr id="41" name="TextBox 40"/>
          <p:cNvSpPr txBox="1"/>
          <p:nvPr/>
        </p:nvSpPr>
        <p:spPr>
          <a:xfrm>
            <a:off x="8125647" y="2452507"/>
            <a:ext cx="225281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/>
              <a:t>x</a:t>
            </a:r>
            <a:r>
              <a:rPr lang="en-US" sz="1600" dirty="0" smtClean="0"/>
              <a:t>rootd daemon</a:t>
            </a:r>
            <a:endParaRPr lang="en-US" sz="1600" dirty="0"/>
          </a:p>
        </p:txBody>
      </p:sp>
      <p:sp>
        <p:nvSpPr>
          <p:cNvPr id="42" name="Folded Corner 41"/>
          <p:cNvSpPr/>
          <p:nvPr/>
        </p:nvSpPr>
        <p:spPr bwMode="auto">
          <a:xfrm>
            <a:off x="576173" y="1214183"/>
            <a:ext cx="2444550" cy="994174"/>
          </a:xfrm>
          <a:prstGeom prst="foldedCorner">
            <a:avLst/>
          </a:prstGeom>
          <a:solidFill>
            <a:srgbClr val="EFEFEF"/>
          </a:solidFill>
          <a:ln>
            <a:headEnd type="none" w="med" len="med"/>
            <a:tailEnd type="none" w="med" len="med"/>
          </a:ln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r>
              <a:rPr lang="en-US" sz="1800" dirty="0"/>
              <a:t>Tape files appear in the EOS namespace as replicas.</a:t>
            </a:r>
          </a:p>
        </p:txBody>
      </p:sp>
      <p:cxnSp>
        <p:nvCxnSpPr>
          <p:cNvPr id="43" name="Straight Connector 42"/>
          <p:cNvCxnSpPr/>
          <p:nvPr/>
        </p:nvCxnSpPr>
        <p:spPr bwMode="auto">
          <a:xfrm flipH="1" flipV="1">
            <a:off x="3135088" y="2106088"/>
            <a:ext cx="775066" cy="558736"/>
          </a:xfrm>
          <a:prstGeom prst="lin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lgDash"/>
            <a:round/>
            <a:headEnd type="none" w="med" len="med"/>
            <a:tailEnd type="none" w="med" len="med"/>
          </a:ln>
          <a:effectLst/>
        </p:spPr>
      </p:cxnSp>
      <p:sp>
        <p:nvSpPr>
          <p:cNvPr id="38" name="TextBox 37"/>
          <p:cNvSpPr txBox="1"/>
          <p:nvPr/>
        </p:nvSpPr>
        <p:spPr>
          <a:xfrm>
            <a:off x="6237460" y="2849203"/>
            <a:ext cx="1713931" cy="584775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sz="1600" dirty="0" smtClean="0"/>
              <a:t>Archive and</a:t>
            </a:r>
            <a:br>
              <a:rPr lang="en-US" sz="1600" dirty="0" smtClean="0"/>
            </a:br>
            <a:r>
              <a:rPr lang="en-US" sz="1600" dirty="0" smtClean="0"/>
              <a:t>retrieve requests</a:t>
            </a:r>
            <a:endParaRPr lang="en-US" sz="1600" dirty="0"/>
          </a:p>
        </p:txBody>
      </p:sp>
      <p:cxnSp>
        <p:nvCxnSpPr>
          <p:cNvPr id="13" name="Straight Connector 12"/>
          <p:cNvCxnSpPr>
            <a:stCxn id="10" idx="1"/>
            <a:endCxn id="90" idx="3"/>
          </p:cNvCxnSpPr>
          <p:nvPr/>
        </p:nvCxnSpPr>
        <p:spPr bwMode="auto">
          <a:xfrm flipH="1">
            <a:off x="10129946" y="3451951"/>
            <a:ext cx="2179705" cy="18224"/>
          </a:xfrm>
          <a:prstGeom prst="line">
            <a:avLst/>
          </a:prstGeom>
          <a:solidFill>
            <a:schemeClr val="accent1"/>
          </a:solidFill>
          <a:ln w="76200" cap="flat" cmpd="sng" algn="ctr">
            <a:solidFill>
              <a:srgbClr val="777777"/>
            </a:solidFill>
            <a:prstDash val="solid"/>
            <a:round/>
            <a:headEnd type="arrow" w="med" len="med"/>
            <a:tailEnd type="none" w="med" len="med"/>
          </a:ln>
          <a:effectLst/>
        </p:spPr>
      </p:cxnSp>
      <p:cxnSp>
        <p:nvCxnSpPr>
          <p:cNvPr id="17" name="Straight Connector 16"/>
          <p:cNvCxnSpPr>
            <a:stCxn id="85" idx="3"/>
            <a:endCxn id="90" idx="1"/>
          </p:cNvCxnSpPr>
          <p:nvPr/>
        </p:nvCxnSpPr>
        <p:spPr bwMode="auto">
          <a:xfrm flipV="1">
            <a:off x="5941637" y="3470175"/>
            <a:ext cx="2360897" cy="1179"/>
          </a:xfrm>
          <a:prstGeom prst="line">
            <a:avLst/>
          </a:prstGeom>
          <a:solidFill>
            <a:schemeClr val="accent1"/>
          </a:solidFill>
          <a:ln w="76200" cap="flat" cmpd="sng" algn="ctr">
            <a:solidFill>
              <a:srgbClr val="777777"/>
            </a:solidFill>
            <a:prstDash val="solid"/>
            <a:round/>
            <a:headEnd type="none" w="med" len="med"/>
            <a:tailEnd type="arrow" w="med" len="med"/>
          </a:ln>
          <a:effectLst/>
        </p:spPr>
      </p:cxnSp>
      <p:cxnSp>
        <p:nvCxnSpPr>
          <p:cNvPr id="21" name="Straight Connector 20"/>
          <p:cNvCxnSpPr>
            <a:stCxn id="65" idx="3"/>
            <a:endCxn id="85" idx="1"/>
          </p:cNvCxnSpPr>
          <p:nvPr/>
        </p:nvCxnSpPr>
        <p:spPr bwMode="auto">
          <a:xfrm flipV="1">
            <a:off x="1751907" y="3471354"/>
            <a:ext cx="1962541" cy="8249"/>
          </a:xfrm>
          <a:prstGeom prst="line">
            <a:avLst/>
          </a:prstGeom>
          <a:solidFill>
            <a:schemeClr val="accent1"/>
          </a:solidFill>
          <a:ln w="76200" cap="flat" cmpd="sng" algn="ctr">
            <a:solidFill>
              <a:srgbClr val="777777"/>
            </a:solidFill>
            <a:prstDash val="solid"/>
            <a:round/>
            <a:headEnd type="none" w="med" len="med"/>
            <a:tailEnd type="arrow" w="med" len="med"/>
          </a:ln>
          <a:effectLst/>
        </p:spPr>
      </p:cxnSp>
    </p:spTree>
    <p:extLst>
      <p:ext uri="{BB962C8B-B14F-4D97-AF65-F5344CB8AC3E}">
        <p14:creationId xmlns:p14="http://schemas.microsoft.com/office/powerpoint/2010/main" val="627145309"/>
      </p:ext>
    </p:extLst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175125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8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175125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8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>
  <documentManagement/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320102AF2D0053428879FE67D37F1E44" ma:contentTypeVersion="0" ma:contentTypeDescription="Create a new document." ma:contentTypeScope="" ma:versionID="737cfe8c20b4f56d95eeedd7ff508c46">
  <xsd:schema xmlns:xsd="http://www.w3.org/2001/XMLSchema" xmlns:p="http://schemas.microsoft.com/office/2006/metadata/properties" targetNamespace="http://schemas.microsoft.com/office/2006/metadata/properties" ma:root="true" ma:fieldsID="4aeb20c0e3442673af7ee10786458764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office/internal/2005/internalDocumentation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 ma:readOnly="tru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lastPrinted" minOccurs="0" maxOccurs="1" type="xsd:dateTime"/>
        <xsd:element name="contentStatus" minOccurs="0" maxOccurs="1" type="xsd:string"/>
      </xsd:all>
    </xsd:complexType>
  </xsd:schema>
</ct:contentTypeSchema>
</file>

<file path=customXml/itemProps1.xml><?xml version="1.0" encoding="utf-8"?>
<ds:datastoreItem xmlns:ds="http://schemas.openxmlformats.org/officeDocument/2006/customXml" ds:itemID="{A96DAC33-CFF7-41E7-85A5-6CB846289E2F}">
  <ds:schemaRefs>
    <ds:schemaRef ds:uri="http://purl.org/dc/terms/"/>
    <ds:schemaRef ds:uri="http://www.w3.org/XML/1998/namespace"/>
    <ds:schemaRef ds:uri="http://purl.org/dc/elements/1.1/"/>
    <ds:schemaRef ds:uri="http://purl.org/dc/dcmitype/"/>
    <ds:schemaRef ds:uri="http://schemas.microsoft.com/office/2006/documentManagement/types"/>
    <ds:schemaRef ds:uri="http://schemas.openxmlformats.org/package/2006/metadata/core-properties"/>
    <ds:schemaRef ds:uri="http://schemas.microsoft.com/office/2006/metadata/properties"/>
  </ds:schemaRefs>
</ds:datastoreItem>
</file>

<file path=customXml/itemProps2.xml><?xml version="1.0" encoding="utf-8"?>
<ds:datastoreItem xmlns:ds="http://schemas.openxmlformats.org/officeDocument/2006/customXml" ds:itemID="{F61D2B26-5086-4609-A8CA-C116225763CA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87693937-2FEC-475A-8184-97AED892885F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office/internal/2005/internalDocumentation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45340</TotalTime>
  <Words>121</Words>
  <Application>Microsoft Office PowerPoint</Application>
  <PresentationFormat>Custom</PresentationFormat>
  <Paragraphs>47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Default Design</vt:lpstr>
      <vt:lpstr>PowerPoint Presentation</vt:lpstr>
    </vt:vector>
  </TitlesOfParts>
  <Company>CERN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IT-DM Poster template</dc:title>
  <dc:creator>Alberto Pace</dc:creator>
  <cp:lastModifiedBy>Steven Murray</cp:lastModifiedBy>
  <cp:revision>1004</cp:revision>
  <cp:lastPrinted>2016-09-30T08:16:07Z</cp:lastPrinted>
  <dcterms:created xsi:type="dcterms:W3CDTF">2012-05-09T09:55:47Z</dcterms:created>
  <dcterms:modified xsi:type="dcterms:W3CDTF">2017-01-16T13:07:56Z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0x010100320102AF2D0053428879FE67D37F1E44</vt:lpwstr>
  </property>
</Properties>
</file>