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6193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019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14408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0232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8760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7314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1964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301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753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7824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355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6519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ounded Rectangle 16"/>
          <p:cNvSpPr/>
          <p:nvPr/>
        </p:nvSpPr>
        <p:spPr>
          <a:xfrm>
            <a:off x="131880" y="145071"/>
            <a:ext cx="2505807" cy="1626577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400" dirty="0"/>
          </a:p>
        </p:txBody>
      </p:sp>
      <p:sp>
        <p:nvSpPr>
          <p:cNvPr id="18" name="TextBox 17"/>
          <p:cNvSpPr txBox="1"/>
          <p:nvPr/>
        </p:nvSpPr>
        <p:spPr>
          <a:xfrm>
            <a:off x="505632" y="145071"/>
            <a:ext cx="17699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Tape Storage </a:t>
            </a:r>
            <a:r>
              <a:rPr lang="en-US" sz="1400" dirty="0"/>
              <a:t>E</a:t>
            </a:r>
            <a:r>
              <a:rPr lang="en-US" sz="1400" dirty="0" smtClean="0"/>
              <a:t>lement</a:t>
            </a:r>
            <a:endParaRPr lang="en-US" sz="1400" dirty="0"/>
          </a:p>
        </p:txBody>
      </p:sp>
      <p:sp>
        <p:nvSpPr>
          <p:cNvPr id="19" name="Rounded Rectangle 18"/>
          <p:cNvSpPr/>
          <p:nvPr/>
        </p:nvSpPr>
        <p:spPr>
          <a:xfrm>
            <a:off x="281348" y="558305"/>
            <a:ext cx="1406770" cy="10462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752486" y="558305"/>
            <a:ext cx="4703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EOS</a:t>
            </a:r>
            <a:endParaRPr lang="en-US" sz="1400" dirty="0">
              <a:solidFill>
                <a:schemeClr val="bg1"/>
              </a:solidFill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1837586" y="1081448"/>
            <a:ext cx="645484" cy="525333"/>
            <a:chOff x="3319848" y="740759"/>
            <a:chExt cx="645484" cy="525333"/>
          </a:xfrm>
        </p:grpSpPr>
        <p:sp>
          <p:nvSpPr>
            <p:cNvPr id="28" name="Rounded Rectangle 27"/>
            <p:cNvSpPr/>
            <p:nvPr/>
          </p:nvSpPr>
          <p:spPr>
            <a:xfrm>
              <a:off x="3319848" y="740759"/>
              <a:ext cx="645484" cy="525333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3412559" y="760485"/>
              <a:ext cx="460062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 smtClean="0">
                  <a:solidFill>
                    <a:schemeClr val="bg1"/>
                  </a:solidFill>
                </a:rPr>
                <a:t>CTA</a:t>
              </a:r>
              <a:endParaRPr lang="en-US" sz="1400" dirty="0">
                <a:solidFill>
                  <a:schemeClr val="bg1"/>
                </a:solidFill>
              </a:endParaRPr>
            </a:p>
          </p:txBody>
        </p:sp>
      </p:grpSp>
      <p:sp>
        <p:nvSpPr>
          <p:cNvPr id="30" name="Flowchart: Magnetic Disk 29"/>
          <p:cNvSpPr/>
          <p:nvPr/>
        </p:nvSpPr>
        <p:spPr>
          <a:xfrm>
            <a:off x="408085" y="861617"/>
            <a:ext cx="1142258" cy="641840"/>
          </a:xfrm>
          <a:prstGeom prst="flowChartMagneticDisk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/>
          <p:cNvSpPr txBox="1"/>
          <p:nvPr/>
        </p:nvSpPr>
        <p:spPr>
          <a:xfrm>
            <a:off x="494058" y="1041792"/>
            <a:ext cx="9703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Work and staging disk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5468126" y="2586870"/>
            <a:ext cx="9703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Scratch and staging disk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8325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2717</TotalTime>
  <Words>13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12</cp:revision>
  <dcterms:created xsi:type="dcterms:W3CDTF">2015-12-03T16:58:35Z</dcterms:created>
  <dcterms:modified xsi:type="dcterms:W3CDTF">2015-12-16T13:41:19Z</dcterms:modified>
</cp:coreProperties>
</file>

<file path=docProps/thumbnail.jpeg>
</file>