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240088" cy="1439863"/>
  <p:notesSz cx="6858000" cy="9144000"/>
  <p:defaultTextStyle>
    <a:defPPr>
      <a:defRPr lang="en-US"/>
    </a:defPPr>
    <a:lvl1pPr marL="0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1pPr>
    <a:lvl2pPr marL="133660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2pPr>
    <a:lvl3pPr marL="267318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3pPr>
    <a:lvl4pPr marL="400978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4pPr>
    <a:lvl5pPr marL="534638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5pPr>
    <a:lvl6pPr marL="668297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6pPr>
    <a:lvl7pPr marL="801957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7pPr>
    <a:lvl8pPr marL="935616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8pPr>
    <a:lvl9pPr marL="1069275" algn="l" defTabSz="267318" rtl="0" eaLnBrk="1" latinLnBrk="0" hangingPunct="1">
      <a:defRPr sz="5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CF6C3"/>
    <a:srgbClr val="BED4F4"/>
    <a:srgbClr val="1E5A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218" y="-1038"/>
      </p:cViewPr>
      <p:guideLst>
        <p:guide orient="horz" pos="454"/>
        <p:guide pos="10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3008" y="447291"/>
            <a:ext cx="2754075" cy="3086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6013" y="815924"/>
            <a:ext cx="2268062" cy="36796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336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673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009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346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6682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019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9356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069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8114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0239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10407" y="30331"/>
            <a:ext cx="344259" cy="6449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504" y="30331"/>
            <a:ext cx="979901" cy="6449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8941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8925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5946" y="925246"/>
            <a:ext cx="2754075" cy="285973"/>
          </a:xfrm>
        </p:spPr>
        <p:txBody>
          <a:bodyPr anchor="t"/>
          <a:lstStyle>
            <a:lvl1pPr algn="l">
              <a:defRPr sz="12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5946" y="610276"/>
            <a:ext cx="2754075" cy="314970"/>
          </a:xfrm>
        </p:spPr>
        <p:txBody>
          <a:bodyPr anchor="b"/>
          <a:lstStyle>
            <a:lvl1pPr marL="0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1pPr>
            <a:lvl2pPr marL="13366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2pPr>
            <a:lvl3pPr marL="267318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00978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4pPr>
            <a:lvl5pPr marL="534638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5pPr>
            <a:lvl6pPr marL="668297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6pPr>
            <a:lvl7pPr marL="801957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7pPr>
            <a:lvl8pPr marL="935616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8pPr>
            <a:lvl9pPr marL="1069275" indent="0">
              <a:buNone/>
              <a:defRPr sz="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5303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502" y="176318"/>
            <a:ext cx="662080" cy="498953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92585" y="176318"/>
            <a:ext cx="662080" cy="498953"/>
          </a:xfrm>
        </p:spPr>
        <p:txBody>
          <a:bodyPr/>
          <a:lstStyle>
            <a:lvl1pPr>
              <a:defRPr sz="800"/>
            </a:lvl1pPr>
            <a:lvl2pPr>
              <a:defRPr sz="7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84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004" y="57663"/>
            <a:ext cx="2916080" cy="23997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006" y="322303"/>
            <a:ext cx="1431601" cy="134320"/>
          </a:xfrm>
        </p:spPr>
        <p:txBody>
          <a:bodyPr anchor="b"/>
          <a:lstStyle>
            <a:lvl1pPr marL="0" indent="0">
              <a:buNone/>
              <a:defRPr sz="700" b="1"/>
            </a:lvl1pPr>
            <a:lvl2pPr marL="133660" indent="0">
              <a:buNone/>
              <a:defRPr sz="600" b="1"/>
            </a:lvl2pPr>
            <a:lvl3pPr marL="267318" indent="0">
              <a:buNone/>
              <a:defRPr sz="500" b="1"/>
            </a:lvl3pPr>
            <a:lvl4pPr marL="400978" indent="0">
              <a:buNone/>
              <a:defRPr sz="500" b="1"/>
            </a:lvl4pPr>
            <a:lvl5pPr marL="534638" indent="0">
              <a:buNone/>
              <a:defRPr sz="500" b="1"/>
            </a:lvl5pPr>
            <a:lvl6pPr marL="668297" indent="0">
              <a:buNone/>
              <a:defRPr sz="500" b="1"/>
            </a:lvl6pPr>
            <a:lvl7pPr marL="801957" indent="0">
              <a:buNone/>
              <a:defRPr sz="500" b="1"/>
            </a:lvl7pPr>
            <a:lvl8pPr marL="935616" indent="0">
              <a:buNone/>
              <a:defRPr sz="500" b="1"/>
            </a:lvl8pPr>
            <a:lvl9pPr marL="1069275" indent="0">
              <a:buNone/>
              <a:defRPr sz="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006" y="456623"/>
            <a:ext cx="1431601" cy="829588"/>
          </a:xfrm>
        </p:spPr>
        <p:txBody>
          <a:bodyPr/>
          <a:lstStyle>
            <a:lvl1pPr>
              <a:defRPr sz="700"/>
            </a:lvl1pPr>
            <a:lvl2pPr>
              <a:defRPr sz="6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645920" y="322303"/>
            <a:ext cx="1432164" cy="134320"/>
          </a:xfrm>
        </p:spPr>
        <p:txBody>
          <a:bodyPr anchor="b"/>
          <a:lstStyle>
            <a:lvl1pPr marL="0" indent="0">
              <a:buNone/>
              <a:defRPr sz="700" b="1"/>
            </a:lvl1pPr>
            <a:lvl2pPr marL="133660" indent="0">
              <a:buNone/>
              <a:defRPr sz="600" b="1"/>
            </a:lvl2pPr>
            <a:lvl3pPr marL="267318" indent="0">
              <a:buNone/>
              <a:defRPr sz="500" b="1"/>
            </a:lvl3pPr>
            <a:lvl4pPr marL="400978" indent="0">
              <a:buNone/>
              <a:defRPr sz="500" b="1"/>
            </a:lvl4pPr>
            <a:lvl5pPr marL="534638" indent="0">
              <a:buNone/>
              <a:defRPr sz="500" b="1"/>
            </a:lvl5pPr>
            <a:lvl6pPr marL="668297" indent="0">
              <a:buNone/>
              <a:defRPr sz="500" b="1"/>
            </a:lvl6pPr>
            <a:lvl7pPr marL="801957" indent="0">
              <a:buNone/>
              <a:defRPr sz="500" b="1"/>
            </a:lvl7pPr>
            <a:lvl8pPr marL="935616" indent="0">
              <a:buNone/>
              <a:defRPr sz="500" b="1"/>
            </a:lvl8pPr>
            <a:lvl9pPr marL="1069275" indent="0">
              <a:buNone/>
              <a:defRPr sz="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645920" y="456623"/>
            <a:ext cx="1432164" cy="829588"/>
          </a:xfrm>
        </p:spPr>
        <p:txBody>
          <a:bodyPr/>
          <a:lstStyle>
            <a:lvl1pPr>
              <a:defRPr sz="700"/>
            </a:lvl1pPr>
            <a:lvl2pPr>
              <a:defRPr sz="600"/>
            </a:lvl2pPr>
            <a:lvl3pPr>
              <a:defRPr sz="5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1857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72083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394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2006" y="57329"/>
            <a:ext cx="1065967" cy="243977"/>
          </a:xfrm>
        </p:spPr>
        <p:txBody>
          <a:bodyPr anchor="b"/>
          <a:lstStyle>
            <a:lvl1pPr algn="l">
              <a:defRPr sz="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66786" y="57329"/>
            <a:ext cx="1811299" cy="1228883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7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2006" y="301305"/>
            <a:ext cx="1065967" cy="984906"/>
          </a:xfrm>
        </p:spPr>
        <p:txBody>
          <a:bodyPr/>
          <a:lstStyle>
            <a:lvl1pPr marL="0" indent="0">
              <a:buNone/>
              <a:defRPr sz="400"/>
            </a:lvl1pPr>
            <a:lvl2pPr marL="133660" indent="0">
              <a:buNone/>
              <a:defRPr sz="400"/>
            </a:lvl2pPr>
            <a:lvl3pPr marL="267318" indent="0">
              <a:buNone/>
              <a:defRPr sz="300"/>
            </a:lvl3pPr>
            <a:lvl4pPr marL="400978" indent="0">
              <a:buNone/>
              <a:defRPr sz="200"/>
            </a:lvl4pPr>
            <a:lvl5pPr marL="534638" indent="0">
              <a:buNone/>
              <a:defRPr sz="200"/>
            </a:lvl5pPr>
            <a:lvl6pPr marL="668297" indent="0">
              <a:buNone/>
              <a:defRPr sz="200"/>
            </a:lvl6pPr>
            <a:lvl7pPr marL="801957" indent="0">
              <a:buNone/>
              <a:defRPr sz="200"/>
            </a:lvl7pPr>
            <a:lvl8pPr marL="935616" indent="0">
              <a:buNone/>
              <a:defRPr sz="200"/>
            </a:lvl8pPr>
            <a:lvl9pPr marL="1069275" indent="0">
              <a:buNone/>
              <a:defRPr sz="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60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5082" y="1007905"/>
            <a:ext cx="1944053" cy="118989"/>
          </a:xfrm>
        </p:spPr>
        <p:txBody>
          <a:bodyPr anchor="b"/>
          <a:lstStyle>
            <a:lvl1pPr algn="l">
              <a:defRPr sz="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35082" y="128654"/>
            <a:ext cx="1944053" cy="863918"/>
          </a:xfrm>
        </p:spPr>
        <p:txBody>
          <a:bodyPr/>
          <a:lstStyle>
            <a:lvl1pPr marL="0" indent="0">
              <a:buNone/>
              <a:defRPr sz="900"/>
            </a:lvl1pPr>
            <a:lvl2pPr marL="133660" indent="0">
              <a:buNone/>
              <a:defRPr sz="800"/>
            </a:lvl2pPr>
            <a:lvl3pPr marL="267318" indent="0">
              <a:buNone/>
              <a:defRPr sz="700"/>
            </a:lvl3pPr>
            <a:lvl4pPr marL="400978" indent="0">
              <a:buNone/>
              <a:defRPr sz="600"/>
            </a:lvl4pPr>
            <a:lvl5pPr marL="534638" indent="0">
              <a:buNone/>
              <a:defRPr sz="600"/>
            </a:lvl5pPr>
            <a:lvl6pPr marL="668297" indent="0">
              <a:buNone/>
              <a:defRPr sz="600"/>
            </a:lvl6pPr>
            <a:lvl7pPr marL="801957" indent="0">
              <a:buNone/>
              <a:defRPr sz="600"/>
            </a:lvl7pPr>
            <a:lvl8pPr marL="935616" indent="0">
              <a:buNone/>
              <a:defRPr sz="600"/>
            </a:lvl8pPr>
            <a:lvl9pPr marL="1069275" indent="0">
              <a:buNone/>
              <a:defRPr sz="6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5082" y="1126893"/>
            <a:ext cx="1944053" cy="168984"/>
          </a:xfrm>
        </p:spPr>
        <p:txBody>
          <a:bodyPr/>
          <a:lstStyle>
            <a:lvl1pPr marL="0" indent="0">
              <a:buNone/>
              <a:defRPr sz="400"/>
            </a:lvl1pPr>
            <a:lvl2pPr marL="133660" indent="0">
              <a:buNone/>
              <a:defRPr sz="400"/>
            </a:lvl2pPr>
            <a:lvl3pPr marL="267318" indent="0">
              <a:buNone/>
              <a:defRPr sz="300"/>
            </a:lvl3pPr>
            <a:lvl4pPr marL="400978" indent="0">
              <a:buNone/>
              <a:defRPr sz="200"/>
            </a:lvl4pPr>
            <a:lvl5pPr marL="534638" indent="0">
              <a:buNone/>
              <a:defRPr sz="200"/>
            </a:lvl5pPr>
            <a:lvl6pPr marL="668297" indent="0">
              <a:buNone/>
              <a:defRPr sz="200"/>
            </a:lvl6pPr>
            <a:lvl7pPr marL="801957" indent="0">
              <a:buNone/>
              <a:defRPr sz="200"/>
            </a:lvl7pPr>
            <a:lvl8pPr marL="935616" indent="0">
              <a:buNone/>
              <a:defRPr sz="200"/>
            </a:lvl8pPr>
            <a:lvl9pPr marL="1069275" indent="0">
              <a:buNone/>
              <a:defRPr sz="2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6969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2004" y="57663"/>
            <a:ext cx="2916080" cy="239977"/>
          </a:xfrm>
          <a:prstGeom prst="rect">
            <a:avLst/>
          </a:prstGeom>
        </p:spPr>
        <p:txBody>
          <a:bodyPr vert="horz" lIns="26732" tIns="13366" rIns="26732" bIns="13366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004" y="335969"/>
            <a:ext cx="2916080" cy="950243"/>
          </a:xfrm>
          <a:prstGeom prst="rect">
            <a:avLst/>
          </a:prstGeom>
        </p:spPr>
        <p:txBody>
          <a:bodyPr vert="horz" lIns="26732" tIns="13366" rIns="26732" bIns="13366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2006" y="1334540"/>
            <a:ext cx="756020" cy="76660"/>
          </a:xfrm>
          <a:prstGeom prst="rect">
            <a:avLst/>
          </a:prstGeom>
        </p:spPr>
        <p:txBody>
          <a:bodyPr vert="horz" lIns="26732" tIns="13366" rIns="26732" bIns="13366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07030" y="1334540"/>
            <a:ext cx="1026028" cy="76660"/>
          </a:xfrm>
          <a:prstGeom prst="rect">
            <a:avLst/>
          </a:prstGeom>
        </p:spPr>
        <p:txBody>
          <a:bodyPr vert="horz" lIns="26732" tIns="13366" rIns="26732" bIns="13366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322063" y="1334540"/>
            <a:ext cx="756020" cy="76660"/>
          </a:xfrm>
          <a:prstGeom prst="rect">
            <a:avLst/>
          </a:prstGeom>
        </p:spPr>
        <p:txBody>
          <a:bodyPr vert="horz" lIns="26732" tIns="13366" rIns="26732" bIns="13366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9561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67318" rtl="0" eaLnBrk="1" latinLnBrk="0" hangingPunct="1">
        <a:spcBef>
          <a:spcPct val="0"/>
        </a:spcBef>
        <a:buNone/>
        <a:defRPr sz="1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0245" indent="-100245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1pPr>
      <a:lvl2pPr marL="217197" indent="-83537" algn="l" defTabSz="267318" rtl="0" eaLnBrk="1" latinLnBrk="0" hangingPunct="1">
        <a:spcBef>
          <a:spcPct val="20000"/>
        </a:spcBef>
        <a:buFont typeface="Arial" panose="020B0604020202020204" pitchFamily="34" charset="0"/>
        <a:buChar char="–"/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34148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700" kern="1200">
          <a:solidFill>
            <a:schemeClr val="tx1"/>
          </a:solidFill>
          <a:latin typeface="+mn-lt"/>
          <a:ea typeface="+mn-ea"/>
          <a:cs typeface="+mn-cs"/>
        </a:defRPr>
      </a:lvl3pPr>
      <a:lvl4pPr marL="467808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–"/>
        <a:defRPr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01468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»"/>
        <a:defRPr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735127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868787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002446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136105" indent="-66830" algn="l" defTabSz="267318" rtl="0" eaLnBrk="1" latinLnBrk="0" hangingPunct="1">
        <a:spcBef>
          <a:spcPct val="20000"/>
        </a:spcBef>
        <a:buFont typeface="Arial" panose="020B0604020202020204" pitchFamily="34" charset="0"/>
        <a:buChar char="•"/>
        <a:defRPr sz="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1pPr>
      <a:lvl2pPr marL="133660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2pPr>
      <a:lvl3pPr marL="267318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3pPr>
      <a:lvl4pPr marL="400978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4pPr>
      <a:lvl5pPr marL="534638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5pPr>
      <a:lvl6pPr marL="668297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6pPr>
      <a:lvl7pPr marL="801957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7pPr>
      <a:lvl8pPr marL="935616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8pPr>
      <a:lvl9pPr marL="1069275" algn="l" defTabSz="267318" rtl="0" eaLnBrk="1" latinLnBrk="0" hangingPunct="1">
        <a:defRPr sz="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ectangle 16"/>
          <p:cNvSpPr/>
          <p:nvPr/>
        </p:nvSpPr>
        <p:spPr>
          <a:xfrm>
            <a:off x="72355" y="72035"/>
            <a:ext cx="3096345" cy="1295968"/>
          </a:xfrm>
          <a:prstGeom prst="rect">
            <a:avLst/>
          </a:prstGeom>
          <a:solidFill>
            <a:srgbClr val="1E5AAE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4" tIns="45712" rIns="91424" bIns="45712" rtlCol="0" anchor="ctr"/>
          <a:lstStyle/>
          <a:p>
            <a:pPr algn="ctr"/>
            <a:endParaRPr lang="en-GB"/>
          </a:p>
        </p:txBody>
      </p:sp>
      <p:sp>
        <p:nvSpPr>
          <p:cNvPr id="18" name="TextBox 17"/>
          <p:cNvSpPr txBox="1"/>
          <p:nvPr/>
        </p:nvSpPr>
        <p:spPr>
          <a:xfrm>
            <a:off x="72355" y="72035"/>
            <a:ext cx="3144162" cy="400093"/>
          </a:xfrm>
          <a:prstGeom prst="rect">
            <a:avLst/>
          </a:prstGeom>
          <a:noFill/>
        </p:spPr>
        <p:txBody>
          <a:bodyPr wrap="none" lIns="91424" tIns="45712" rIns="91424" bIns="45712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 server (parent process)</a:t>
            </a:r>
            <a:endParaRPr lang="en-GB" sz="20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144363" y="935955"/>
            <a:ext cx="864095" cy="360039"/>
          </a:xfrm>
          <a:prstGeom prst="rect">
            <a:avLst/>
          </a:prstGeom>
          <a:solidFill>
            <a:srgbClr val="BCF6C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4" tIns="45712" rIns="91424" bIns="45712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VDQM client</a:t>
            </a:r>
            <a:endParaRPr lang="en-GB" sz="1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1836068" y="935955"/>
            <a:ext cx="1224136" cy="360039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4" tIns="45712" rIns="91424" bIns="45712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VDQM responder (server)</a:t>
            </a:r>
            <a:endParaRPr lang="en-GB" sz="1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44362" y="503907"/>
            <a:ext cx="2915841" cy="360039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4" tIns="45712" rIns="91424" bIns="45712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Session </a:t>
            </a:r>
            <a:r>
              <a:rPr lang="en-US" sz="10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spawner</a:t>
            </a:r>
            <a:endParaRPr lang="en-GB" sz="10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8060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1273</TotalTime>
  <Words>15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Cano</dc:creator>
  <cp:lastModifiedBy>Eric Cano</cp:lastModifiedBy>
  <cp:revision>8</cp:revision>
  <dcterms:created xsi:type="dcterms:W3CDTF">2013-10-01T12:18:19Z</dcterms:created>
  <dcterms:modified xsi:type="dcterms:W3CDTF">2013-10-02T12:30:43Z</dcterms:modified>
</cp:coreProperties>
</file>

<file path=docProps/thumbnail.jpeg>
</file>