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0" autoAdjust="0"/>
    <p:restoredTop sz="94660"/>
  </p:normalViewPr>
  <p:slideViewPr>
    <p:cSldViewPr snapToGrid="0">
      <p:cViewPr varScale="1">
        <p:scale>
          <a:sx n="91" d="100"/>
          <a:sy n="91" d="100"/>
        </p:scale>
        <p:origin x="108" y="5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00216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2809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04733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77748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1321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1338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08314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2042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17146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80007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15847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CFE695-5660-4E85-A35C-09D98637B167}" type="datetimeFigureOut">
              <a:rPr lang="en-US" smtClean="0"/>
              <a:t>12/1/2015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782C50-9360-4FC7-84E8-DF4DDDAAC2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58308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1145628" y="4309664"/>
            <a:ext cx="7861737" cy="91439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 smtClean="0"/>
              <a:t>EOS</a:t>
            </a:r>
            <a:endParaRPr lang="en-US" dirty="0"/>
          </a:p>
        </p:txBody>
      </p:sp>
      <p:sp>
        <p:nvSpPr>
          <p:cNvPr id="6" name="Rounded Rectangle 5"/>
          <p:cNvSpPr/>
          <p:nvPr/>
        </p:nvSpPr>
        <p:spPr>
          <a:xfrm>
            <a:off x="2858815" y="1255986"/>
            <a:ext cx="1219199" cy="91439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GridFTP</a:t>
            </a:r>
            <a:r>
              <a:rPr lang="en-US" dirty="0" smtClean="0"/>
              <a:t> to </a:t>
            </a:r>
            <a:r>
              <a:rPr lang="en-US" dirty="0" err="1" smtClean="0"/>
              <a:t>XRootD</a:t>
            </a:r>
            <a:r>
              <a:rPr lang="en-US" dirty="0" smtClean="0"/>
              <a:t> gateway</a:t>
            </a:r>
            <a:endParaRPr lang="en-US" dirty="0"/>
          </a:p>
        </p:txBody>
      </p:sp>
      <p:sp>
        <p:nvSpPr>
          <p:cNvPr id="8" name="Rounded Rectangle 7"/>
          <p:cNvSpPr/>
          <p:nvPr/>
        </p:nvSpPr>
        <p:spPr>
          <a:xfrm>
            <a:off x="7567447" y="1265446"/>
            <a:ext cx="1439918" cy="85133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dirty="0" smtClean="0"/>
              <a:t>NGINX</a:t>
            </a:r>
            <a:endParaRPr lang="en-US" dirty="0"/>
          </a:p>
        </p:txBody>
      </p:sp>
      <p:grpSp>
        <p:nvGrpSpPr>
          <p:cNvPr id="10" name="Group 9"/>
          <p:cNvGrpSpPr/>
          <p:nvPr/>
        </p:nvGrpSpPr>
        <p:grpSpPr>
          <a:xfrm>
            <a:off x="4424855" y="1255986"/>
            <a:ext cx="1439918" cy="1161394"/>
            <a:chOff x="3704896" y="1192923"/>
            <a:chExt cx="1439918" cy="1161394"/>
          </a:xfrm>
        </p:grpSpPr>
        <p:sp>
          <p:nvSpPr>
            <p:cNvPr id="7" name="Rounded Rectangle 6"/>
            <p:cNvSpPr/>
            <p:nvPr/>
          </p:nvSpPr>
          <p:spPr>
            <a:xfrm>
              <a:off x="3704896" y="1192923"/>
              <a:ext cx="1439918" cy="85133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dirty="0" err="1" smtClean="0"/>
                <a:t>BeStMan</a:t>
              </a:r>
              <a:endParaRPr lang="en-US" dirty="0"/>
            </a:p>
          </p:txBody>
        </p:sp>
        <p:sp>
          <p:nvSpPr>
            <p:cNvPr id="9" name="Rounded Rectangle 8"/>
            <p:cNvSpPr/>
            <p:nvPr/>
          </p:nvSpPr>
          <p:spPr>
            <a:xfrm>
              <a:off x="3704896" y="2044261"/>
              <a:ext cx="1439918" cy="310056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 smtClean="0"/>
                <a:t>EOS fuse mount</a:t>
              </a:r>
              <a:endParaRPr lang="en-US" sz="1400" dirty="0"/>
            </a:p>
          </p:txBody>
        </p:sp>
      </p:grpSp>
      <p:cxnSp>
        <p:nvCxnSpPr>
          <p:cNvPr id="12" name="Straight Arrow Connector 11"/>
          <p:cNvCxnSpPr>
            <a:endCxn id="6" idx="0"/>
          </p:cNvCxnSpPr>
          <p:nvPr/>
        </p:nvCxnSpPr>
        <p:spPr>
          <a:xfrm>
            <a:off x="3468414" y="304800"/>
            <a:ext cx="1" cy="951186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2511974" y="595727"/>
            <a:ext cx="9220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GridFTP</a:t>
            </a:r>
            <a:endParaRPr lang="en-US" dirty="0"/>
          </a:p>
        </p:txBody>
      </p:sp>
      <p:cxnSp>
        <p:nvCxnSpPr>
          <p:cNvPr id="14" name="Straight Arrow Connector 13"/>
          <p:cNvCxnSpPr>
            <a:endCxn id="7" idx="0"/>
          </p:cNvCxnSpPr>
          <p:nvPr/>
        </p:nvCxnSpPr>
        <p:spPr>
          <a:xfrm>
            <a:off x="5144814" y="304800"/>
            <a:ext cx="0" cy="951186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534539" y="595727"/>
            <a:ext cx="6126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SRM</a:t>
            </a:r>
            <a:endParaRPr lang="en-US" dirty="0"/>
          </a:p>
        </p:txBody>
      </p:sp>
      <p:cxnSp>
        <p:nvCxnSpPr>
          <p:cNvPr id="22" name="Straight Arrow Connector 21"/>
          <p:cNvCxnSpPr/>
          <p:nvPr/>
        </p:nvCxnSpPr>
        <p:spPr>
          <a:xfrm>
            <a:off x="1865589" y="304800"/>
            <a:ext cx="18992" cy="3983421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1013927" y="595727"/>
            <a:ext cx="8884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XRootD</a:t>
            </a:r>
            <a:endParaRPr lang="en-US" dirty="0"/>
          </a:p>
        </p:txBody>
      </p:sp>
      <p:grpSp>
        <p:nvGrpSpPr>
          <p:cNvPr id="30" name="Group 29"/>
          <p:cNvGrpSpPr/>
          <p:nvPr/>
        </p:nvGrpSpPr>
        <p:grpSpPr>
          <a:xfrm>
            <a:off x="4614039" y="5723576"/>
            <a:ext cx="1250734" cy="1055123"/>
            <a:chOff x="7420303" y="2161336"/>
            <a:chExt cx="1250734" cy="1055123"/>
          </a:xfrm>
        </p:grpSpPr>
        <p:sp>
          <p:nvSpPr>
            <p:cNvPr id="25" name="Folded Corner 24"/>
            <p:cNvSpPr/>
            <p:nvPr/>
          </p:nvSpPr>
          <p:spPr>
            <a:xfrm rot="16200000">
              <a:off x="7518109" y="2063531"/>
              <a:ext cx="1055123" cy="1250733"/>
            </a:xfrm>
            <a:prstGeom prst="foldedCorner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TextBox 23"/>
            <p:cNvSpPr txBox="1"/>
            <p:nvPr/>
          </p:nvSpPr>
          <p:spPr>
            <a:xfrm>
              <a:off x="7420303" y="2262352"/>
              <a:ext cx="1250731" cy="95410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 smtClean="0"/>
                <a:t>EOS natively supports </a:t>
              </a:r>
              <a:r>
                <a:rPr lang="en-US" sz="1400" dirty="0" err="1" smtClean="0"/>
                <a:t>XRootD</a:t>
              </a:r>
              <a:r>
                <a:rPr lang="en-US" sz="1400" dirty="0" smtClean="0"/>
                <a:t> and HTTP</a:t>
              </a:r>
              <a:endParaRPr lang="en-US" sz="1400" dirty="0"/>
            </a:p>
          </p:txBody>
        </p:sp>
      </p:grpSp>
      <p:cxnSp>
        <p:nvCxnSpPr>
          <p:cNvPr id="27" name="Straight Connector 26"/>
          <p:cNvCxnSpPr>
            <a:stCxn id="25" idx="3"/>
          </p:cNvCxnSpPr>
          <p:nvPr/>
        </p:nvCxnSpPr>
        <p:spPr>
          <a:xfrm flipV="1">
            <a:off x="5239407" y="4375031"/>
            <a:ext cx="1534000" cy="1348545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>
            <a:stCxn id="6" idx="2"/>
          </p:cNvCxnSpPr>
          <p:nvPr/>
        </p:nvCxnSpPr>
        <p:spPr>
          <a:xfrm flipH="1">
            <a:off x="3456708" y="2170385"/>
            <a:ext cx="11707" cy="2117836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Arrow Connector 45"/>
          <p:cNvCxnSpPr>
            <a:stCxn id="9" idx="2"/>
          </p:cNvCxnSpPr>
          <p:nvPr/>
        </p:nvCxnSpPr>
        <p:spPr>
          <a:xfrm>
            <a:off x="5144814" y="2417380"/>
            <a:ext cx="0" cy="1870841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/>
          <p:cNvSpPr txBox="1"/>
          <p:nvPr/>
        </p:nvSpPr>
        <p:spPr>
          <a:xfrm>
            <a:off x="2604543" y="2909895"/>
            <a:ext cx="8884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XRootD</a:t>
            </a:r>
            <a:endParaRPr lang="en-US" dirty="0"/>
          </a:p>
        </p:txBody>
      </p:sp>
      <p:sp>
        <p:nvSpPr>
          <p:cNvPr id="52" name="TextBox 51"/>
          <p:cNvSpPr txBox="1"/>
          <p:nvPr/>
        </p:nvSpPr>
        <p:spPr>
          <a:xfrm>
            <a:off x="4303986" y="2913257"/>
            <a:ext cx="8884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XRootD</a:t>
            </a:r>
            <a:endParaRPr lang="en-US" dirty="0"/>
          </a:p>
        </p:txBody>
      </p:sp>
      <p:cxnSp>
        <p:nvCxnSpPr>
          <p:cNvPr id="55" name="Straight Arrow Connector 54"/>
          <p:cNvCxnSpPr/>
          <p:nvPr/>
        </p:nvCxnSpPr>
        <p:spPr>
          <a:xfrm>
            <a:off x="6773407" y="294290"/>
            <a:ext cx="18992" cy="3983421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6101003" y="589947"/>
            <a:ext cx="6751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HTTP</a:t>
            </a:r>
            <a:endParaRPr lang="en-US" dirty="0"/>
          </a:p>
        </p:txBody>
      </p:sp>
      <p:cxnSp>
        <p:nvCxnSpPr>
          <p:cNvPr id="57" name="Straight Arrow Connector 56"/>
          <p:cNvCxnSpPr>
            <a:endCxn id="8" idx="0"/>
          </p:cNvCxnSpPr>
          <p:nvPr/>
        </p:nvCxnSpPr>
        <p:spPr>
          <a:xfrm>
            <a:off x="8287406" y="304800"/>
            <a:ext cx="0" cy="960646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TextBox 57"/>
          <p:cNvSpPr txBox="1"/>
          <p:nvPr/>
        </p:nvSpPr>
        <p:spPr>
          <a:xfrm>
            <a:off x="7534140" y="600457"/>
            <a:ext cx="7809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HTTPS</a:t>
            </a:r>
            <a:endParaRPr lang="en-US" dirty="0"/>
          </a:p>
        </p:txBody>
      </p:sp>
      <p:cxnSp>
        <p:nvCxnSpPr>
          <p:cNvPr id="63" name="Straight Arrow Connector 62"/>
          <p:cNvCxnSpPr>
            <a:stCxn id="8" idx="2"/>
          </p:cNvCxnSpPr>
          <p:nvPr/>
        </p:nvCxnSpPr>
        <p:spPr>
          <a:xfrm>
            <a:off x="8287406" y="2116784"/>
            <a:ext cx="0" cy="2187199"/>
          </a:xfrm>
          <a:prstGeom prst="straightConnector1">
            <a:avLst/>
          </a:prstGeom>
          <a:ln w="571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TextBox 65"/>
          <p:cNvSpPr txBox="1"/>
          <p:nvPr/>
        </p:nvSpPr>
        <p:spPr>
          <a:xfrm>
            <a:off x="7643669" y="2909895"/>
            <a:ext cx="67512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HTTP</a:t>
            </a:r>
            <a:endParaRPr lang="en-US" dirty="0"/>
          </a:p>
        </p:txBody>
      </p:sp>
      <p:cxnSp>
        <p:nvCxnSpPr>
          <p:cNvPr id="69" name="Straight Connector 68"/>
          <p:cNvCxnSpPr>
            <a:stCxn id="25" idx="3"/>
          </p:cNvCxnSpPr>
          <p:nvPr/>
        </p:nvCxnSpPr>
        <p:spPr>
          <a:xfrm flipH="1" flipV="1">
            <a:off x="1902375" y="4375031"/>
            <a:ext cx="3337032" cy="1348545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3882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24</Words>
  <Application>Microsoft Office PowerPoint</Application>
  <PresentationFormat>Widescreen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Steven Murray</dc:creator>
  <cp:lastModifiedBy>Steven Murray</cp:lastModifiedBy>
  <cp:revision>4</cp:revision>
  <dcterms:created xsi:type="dcterms:W3CDTF">2015-12-01T09:17:53Z</dcterms:created>
  <dcterms:modified xsi:type="dcterms:W3CDTF">2015-12-01T09:39:27Z</dcterms:modified>
</cp:coreProperties>
</file>

<file path=docProps/thumbnail.jpeg>
</file>