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>
      <p:cViewPr varScale="1">
        <p:scale>
          <a:sx n="142" d="100"/>
          <a:sy n="142" d="100"/>
        </p:scale>
        <p:origin x="2148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A1FA-C887-4B69-AB8B-E7D02DE3FC18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B9F1-7F4A-4462-96F1-CF57571B6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785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A1FA-C887-4B69-AB8B-E7D02DE3FC18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B9F1-7F4A-4462-96F1-CF57571B6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883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A1FA-C887-4B69-AB8B-E7D02DE3FC18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B9F1-7F4A-4462-96F1-CF57571B6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57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A1FA-C887-4B69-AB8B-E7D02DE3FC18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B9F1-7F4A-4462-96F1-CF57571B6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279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A1FA-C887-4B69-AB8B-E7D02DE3FC18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B9F1-7F4A-4462-96F1-CF57571B6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638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A1FA-C887-4B69-AB8B-E7D02DE3FC18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B9F1-7F4A-4462-96F1-CF57571B6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038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A1FA-C887-4B69-AB8B-E7D02DE3FC18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B9F1-7F4A-4462-96F1-CF57571B6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087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A1FA-C887-4B69-AB8B-E7D02DE3FC18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B9F1-7F4A-4462-96F1-CF57571B6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124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A1FA-C887-4B69-AB8B-E7D02DE3FC18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B9F1-7F4A-4462-96F1-CF57571B6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943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A1FA-C887-4B69-AB8B-E7D02DE3FC18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B9F1-7F4A-4462-96F1-CF57571B6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226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A1FA-C887-4B69-AB8B-E7D02DE3FC18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B9F1-7F4A-4462-96F1-CF57571B6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491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DA1FA-C887-4B69-AB8B-E7D02DE3FC18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DB9F1-7F4A-4462-96F1-CF57571B6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183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600199" y="1747035"/>
            <a:ext cx="1524000" cy="653344"/>
            <a:chOff x="1600200" y="1213635"/>
            <a:chExt cx="1524000" cy="653344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600200" y="1219200"/>
              <a:ext cx="0" cy="647779"/>
            </a:xfrm>
            <a:prstGeom prst="line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600200" y="1219200"/>
              <a:ext cx="1524000" cy="0"/>
            </a:xfrm>
            <a:prstGeom prst="line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600200" y="1866979"/>
              <a:ext cx="1524000" cy="0"/>
            </a:xfrm>
            <a:prstGeom prst="line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828800" y="1219200"/>
              <a:ext cx="0" cy="647779"/>
            </a:xfrm>
            <a:prstGeom prst="line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057400" y="1219200"/>
              <a:ext cx="0" cy="647779"/>
            </a:xfrm>
            <a:prstGeom prst="line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286000" y="1213635"/>
              <a:ext cx="0" cy="647779"/>
            </a:xfrm>
            <a:prstGeom prst="line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514600" y="1213636"/>
              <a:ext cx="0" cy="647779"/>
            </a:xfrm>
            <a:prstGeom prst="line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743200" y="1213635"/>
              <a:ext cx="0" cy="647779"/>
            </a:xfrm>
            <a:prstGeom prst="line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1600200" y="5181600"/>
            <a:ext cx="1524000" cy="653344"/>
            <a:chOff x="1600200" y="1213635"/>
            <a:chExt cx="1524000" cy="653344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1600200" y="1219200"/>
              <a:ext cx="0" cy="647779"/>
            </a:xfrm>
            <a:prstGeom prst="line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600200" y="1219200"/>
              <a:ext cx="1524000" cy="0"/>
            </a:xfrm>
            <a:prstGeom prst="line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600200" y="1866979"/>
              <a:ext cx="1524000" cy="0"/>
            </a:xfrm>
            <a:prstGeom prst="line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828800" y="1219200"/>
              <a:ext cx="0" cy="647779"/>
            </a:xfrm>
            <a:prstGeom prst="line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2057400" y="1219200"/>
              <a:ext cx="0" cy="647779"/>
            </a:xfrm>
            <a:prstGeom prst="line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286000" y="1213635"/>
              <a:ext cx="0" cy="647779"/>
            </a:xfrm>
            <a:prstGeom prst="line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514600" y="1213636"/>
              <a:ext cx="0" cy="647779"/>
            </a:xfrm>
            <a:prstGeom prst="line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743200" y="1213635"/>
              <a:ext cx="0" cy="647779"/>
            </a:xfrm>
            <a:prstGeom prst="line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2889488" y="177225"/>
            <a:ext cx="33650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entury Gothic" panose="020B0502020202020204" pitchFamily="34" charset="0"/>
              </a:rPr>
              <a:t>Archive Queues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38994" y="3606225"/>
            <a:ext cx="34660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entury Gothic" panose="020B0502020202020204" pitchFamily="34" charset="0"/>
              </a:rPr>
              <a:t>Retrieve Queues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301436" y="1747035"/>
            <a:ext cx="1066800" cy="680234"/>
            <a:chOff x="6553200" y="1066800"/>
            <a:chExt cx="990600" cy="680234"/>
          </a:xfrm>
        </p:grpSpPr>
        <p:sp>
          <p:nvSpPr>
            <p:cNvPr id="33" name="Rectangle 32"/>
            <p:cNvSpPr/>
            <p:nvPr/>
          </p:nvSpPr>
          <p:spPr>
            <a:xfrm>
              <a:off x="6553200" y="1066800"/>
              <a:ext cx="990600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latin typeface="Century Gothic" panose="020B0502020202020204" pitchFamily="34" charset="0"/>
                </a:rPr>
                <a:t>Tape Pool</a:t>
              </a:r>
            </a:p>
            <a:p>
              <a:pPr algn="ctr"/>
              <a:r>
                <a:rPr lang="en-GB" sz="700" dirty="0" smtClean="0">
                  <a:latin typeface="Century Gothic" panose="020B0502020202020204" pitchFamily="34" charset="0"/>
                </a:rPr>
                <a:t>(</a:t>
              </a:r>
              <a:r>
                <a:rPr lang="en-GB" sz="700" dirty="0" err="1" smtClean="0">
                  <a:latin typeface="Century Gothic" panose="020B0502020202020204" pitchFamily="34" charset="0"/>
                </a:rPr>
                <a:t>objectstore</a:t>
              </a:r>
              <a:r>
                <a:rPr lang="en-GB" sz="700" dirty="0" smtClean="0">
                  <a:latin typeface="Century Gothic" panose="020B0502020202020204" pitchFamily="34" charset="0"/>
                </a:rPr>
                <a:t>)</a:t>
              </a:r>
              <a:endParaRPr lang="en-US" sz="700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553200" y="1524000"/>
              <a:ext cx="990600" cy="2230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01434" y="5188404"/>
            <a:ext cx="1066802" cy="680234"/>
            <a:chOff x="6553198" y="1066800"/>
            <a:chExt cx="990602" cy="680234"/>
          </a:xfrm>
        </p:grpSpPr>
        <p:sp>
          <p:nvSpPr>
            <p:cNvPr id="37" name="Rectangle 36"/>
            <p:cNvSpPr/>
            <p:nvPr/>
          </p:nvSpPr>
          <p:spPr>
            <a:xfrm>
              <a:off x="6553200" y="1066800"/>
              <a:ext cx="990600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latin typeface="Century Gothic" panose="020B0502020202020204" pitchFamily="34" charset="0"/>
                </a:rPr>
                <a:t>Tape</a:t>
              </a:r>
            </a:p>
            <a:p>
              <a:pPr algn="ctr"/>
              <a:r>
                <a:rPr lang="en-GB" sz="700" dirty="0" smtClean="0">
                  <a:latin typeface="Century Gothic" panose="020B0502020202020204" pitchFamily="34" charset="0"/>
                </a:rPr>
                <a:t>(</a:t>
              </a:r>
              <a:r>
                <a:rPr lang="en-GB" sz="700" dirty="0" err="1" smtClean="0">
                  <a:latin typeface="Century Gothic" panose="020B0502020202020204" pitchFamily="34" charset="0"/>
                </a:rPr>
                <a:t>objectstore</a:t>
              </a:r>
              <a:r>
                <a:rPr lang="en-GB" sz="700" dirty="0" smtClean="0">
                  <a:latin typeface="Century Gothic" panose="020B0502020202020204" pitchFamily="34" charset="0"/>
                </a:rPr>
                <a:t>)</a:t>
              </a:r>
              <a:endParaRPr lang="en-US" sz="700" dirty="0" smtClean="0">
                <a:latin typeface="Century Gothic" panose="020B0502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553198" y="1524000"/>
              <a:ext cx="990600" cy="2230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657600" y="1066801"/>
            <a:ext cx="2362200" cy="680234"/>
            <a:chOff x="6553200" y="1066800"/>
            <a:chExt cx="990600" cy="680234"/>
          </a:xfrm>
        </p:grpSpPr>
        <p:sp>
          <p:nvSpPr>
            <p:cNvPr id="41" name="Rectangle 40"/>
            <p:cNvSpPr/>
            <p:nvPr/>
          </p:nvSpPr>
          <p:spPr>
            <a:xfrm>
              <a:off x="6553200" y="1066800"/>
              <a:ext cx="990600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latin typeface="Century Gothic" panose="020B0502020202020204" pitchFamily="34" charset="0"/>
                </a:rPr>
                <a:t>Tape File Archive Transfer</a:t>
              </a:r>
            </a:p>
            <a:p>
              <a:pPr lvl="0" algn="ctr"/>
              <a:r>
                <a:rPr lang="en-GB" sz="700" dirty="0" smtClean="0">
                  <a:solidFill>
                    <a:prstClr val="white"/>
                  </a:solidFill>
                  <a:latin typeface="Century Gothic" panose="020B0502020202020204" pitchFamily="34" charset="0"/>
                </a:rPr>
                <a:t>(</a:t>
              </a:r>
              <a:r>
                <a:rPr lang="en-GB" sz="700" dirty="0" err="1">
                  <a:solidFill>
                    <a:prstClr val="white"/>
                  </a:solidFill>
                  <a:latin typeface="Century Gothic" panose="020B0502020202020204" pitchFamily="34" charset="0"/>
                </a:rPr>
                <a:t>objectstore</a:t>
              </a:r>
              <a:r>
                <a:rPr lang="en-GB" sz="700" dirty="0" smtClean="0">
                  <a:solidFill>
                    <a:prstClr val="white"/>
                  </a:solidFill>
                  <a:latin typeface="Century Gothic" panose="020B0502020202020204" pitchFamily="34" charset="0"/>
                </a:rPr>
                <a:t>)</a:t>
              </a:r>
              <a:endParaRPr lang="en-US" sz="1400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553200" y="1524000"/>
              <a:ext cx="990600" cy="2230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657600" y="4508170"/>
            <a:ext cx="2514600" cy="680234"/>
            <a:chOff x="6553200" y="1066800"/>
            <a:chExt cx="990600" cy="680234"/>
          </a:xfrm>
        </p:grpSpPr>
        <p:sp>
          <p:nvSpPr>
            <p:cNvPr id="44" name="Rectangle 43"/>
            <p:cNvSpPr/>
            <p:nvPr/>
          </p:nvSpPr>
          <p:spPr>
            <a:xfrm>
              <a:off x="6553200" y="1066800"/>
              <a:ext cx="990600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GB" sz="1400" dirty="0" smtClean="0">
                  <a:latin typeface="Century Gothic" panose="020B0502020202020204" pitchFamily="34" charset="0"/>
                </a:rPr>
                <a:t>Tape File Retrieve Transfer</a:t>
              </a:r>
              <a:endParaRPr lang="en-GB" sz="1400" dirty="0">
                <a:solidFill>
                  <a:prstClr val="white"/>
                </a:solidFill>
                <a:latin typeface="Century Gothic" panose="020B0502020202020204" pitchFamily="34" charset="0"/>
              </a:endParaRPr>
            </a:p>
            <a:p>
              <a:pPr lvl="0" algn="ctr"/>
              <a:r>
                <a:rPr lang="en-GB" sz="700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(</a:t>
              </a:r>
              <a:r>
                <a:rPr lang="en-GB" sz="700" dirty="0" err="1">
                  <a:solidFill>
                    <a:prstClr val="white"/>
                  </a:solidFill>
                  <a:latin typeface="Century Gothic" panose="020B0502020202020204" pitchFamily="34" charset="0"/>
                </a:rPr>
                <a:t>objectstore</a:t>
              </a:r>
              <a:r>
                <a:rPr lang="en-GB" sz="700" dirty="0" smtClean="0">
                  <a:solidFill>
                    <a:prstClr val="white"/>
                  </a:solidFill>
                  <a:latin typeface="Century Gothic" panose="020B0502020202020204" pitchFamily="34" charset="0"/>
                </a:rPr>
                <a:t>)</a:t>
              </a:r>
              <a:endParaRPr lang="en-US" sz="1400" dirty="0">
                <a:solidFill>
                  <a:prstClr val="white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553200" y="1524000"/>
              <a:ext cx="990600" cy="2230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7" name="Straight Connector 46"/>
          <p:cNvCxnSpPr>
            <a:stCxn id="41" idx="1"/>
          </p:cNvCxnSpPr>
          <p:nvPr/>
        </p:nvCxnSpPr>
        <p:spPr>
          <a:xfrm flipH="1">
            <a:off x="2438400" y="1295401"/>
            <a:ext cx="1219200" cy="6802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44" idx="1"/>
          </p:cNvCxnSpPr>
          <p:nvPr/>
        </p:nvCxnSpPr>
        <p:spPr>
          <a:xfrm flipH="1">
            <a:off x="2438400" y="4736770"/>
            <a:ext cx="1219200" cy="6802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3657600" y="2204235"/>
            <a:ext cx="2362200" cy="680234"/>
            <a:chOff x="6553200" y="1066800"/>
            <a:chExt cx="990600" cy="680234"/>
          </a:xfrm>
        </p:grpSpPr>
        <p:sp>
          <p:nvSpPr>
            <p:cNvPr id="53" name="Rectangle 52"/>
            <p:cNvSpPr/>
            <p:nvPr/>
          </p:nvSpPr>
          <p:spPr>
            <a:xfrm>
              <a:off x="6553200" y="1066800"/>
              <a:ext cx="990600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latin typeface="Century Gothic" panose="020B0502020202020204" pitchFamily="34" charset="0"/>
                </a:rPr>
                <a:t>Tape File Archive Transfer</a:t>
              </a:r>
              <a:endParaRPr lang="en-US" sz="1400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6553200" y="1524000"/>
              <a:ext cx="990600" cy="2230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3657600" y="5645604"/>
            <a:ext cx="2514600" cy="680234"/>
            <a:chOff x="6553200" y="1066800"/>
            <a:chExt cx="990600" cy="680234"/>
          </a:xfrm>
        </p:grpSpPr>
        <p:sp>
          <p:nvSpPr>
            <p:cNvPr id="56" name="Rectangle 55"/>
            <p:cNvSpPr/>
            <p:nvPr/>
          </p:nvSpPr>
          <p:spPr>
            <a:xfrm>
              <a:off x="6553200" y="1066800"/>
              <a:ext cx="990600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GB" sz="1400" dirty="0" smtClean="0">
                  <a:latin typeface="Century Gothic" panose="020B0502020202020204" pitchFamily="34" charset="0"/>
                </a:rPr>
                <a:t>Tape File Retrieve Transfer</a:t>
              </a:r>
              <a:endParaRPr lang="en-US" sz="1400" dirty="0">
                <a:solidFill>
                  <a:prstClr val="white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553200" y="1524000"/>
              <a:ext cx="990600" cy="2230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9" name="Straight Connector 58"/>
          <p:cNvCxnSpPr>
            <a:stCxn id="42" idx="2"/>
            <a:endCxn id="53" idx="0"/>
          </p:cNvCxnSpPr>
          <p:nvPr/>
        </p:nvCxnSpPr>
        <p:spPr>
          <a:xfrm>
            <a:off x="4838700" y="1747035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45" idx="2"/>
            <a:endCxn id="56" idx="0"/>
          </p:cNvCxnSpPr>
          <p:nvPr/>
        </p:nvCxnSpPr>
        <p:spPr>
          <a:xfrm>
            <a:off x="4914900" y="5188404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577723" y="1720954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1..1</a:t>
            </a:r>
            <a:endParaRPr lang="en-US" sz="600" dirty="0"/>
          </a:p>
        </p:txBody>
      </p:sp>
      <p:sp>
        <p:nvSpPr>
          <p:cNvPr id="63" name="TextBox 62"/>
          <p:cNvSpPr txBox="1"/>
          <p:nvPr/>
        </p:nvSpPr>
        <p:spPr>
          <a:xfrm>
            <a:off x="4800600" y="2023332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1..1</a:t>
            </a:r>
            <a:endParaRPr lang="en-US" sz="600" dirty="0"/>
          </a:p>
        </p:txBody>
      </p:sp>
      <p:sp>
        <p:nvSpPr>
          <p:cNvPr id="64" name="TextBox 63"/>
          <p:cNvSpPr txBox="1"/>
          <p:nvPr/>
        </p:nvSpPr>
        <p:spPr>
          <a:xfrm>
            <a:off x="4650558" y="5188404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1..1</a:t>
            </a:r>
            <a:endParaRPr lang="en-US" sz="600" dirty="0"/>
          </a:p>
        </p:txBody>
      </p:sp>
      <p:sp>
        <p:nvSpPr>
          <p:cNvPr id="65" name="TextBox 64"/>
          <p:cNvSpPr txBox="1"/>
          <p:nvPr/>
        </p:nvSpPr>
        <p:spPr>
          <a:xfrm>
            <a:off x="4891373" y="5460938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1..1</a:t>
            </a:r>
            <a:endParaRPr lang="en-US" sz="600" dirty="0"/>
          </a:p>
        </p:txBody>
      </p:sp>
      <p:grpSp>
        <p:nvGrpSpPr>
          <p:cNvPr id="66" name="Group 65"/>
          <p:cNvGrpSpPr/>
          <p:nvPr/>
        </p:nvGrpSpPr>
        <p:grpSpPr>
          <a:xfrm>
            <a:off x="7051864" y="2203152"/>
            <a:ext cx="1257300" cy="680234"/>
            <a:chOff x="6553200" y="1066800"/>
            <a:chExt cx="990600" cy="680234"/>
          </a:xfrm>
        </p:grpSpPr>
        <p:sp>
          <p:nvSpPr>
            <p:cNvPr id="67" name="Rectangle 66"/>
            <p:cNvSpPr/>
            <p:nvPr/>
          </p:nvSpPr>
          <p:spPr>
            <a:xfrm>
              <a:off x="6553200" y="1066800"/>
              <a:ext cx="990600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latin typeface="Century Gothic" panose="020B0502020202020204" pitchFamily="34" charset="0"/>
                </a:rPr>
                <a:t>Archive Job</a:t>
              </a:r>
              <a:endParaRPr lang="en-US" sz="1400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553200" y="1524000"/>
              <a:ext cx="990600" cy="2230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0" name="Straight Connector 69"/>
          <p:cNvCxnSpPr>
            <a:stCxn id="53" idx="3"/>
            <a:endCxn id="67" idx="1"/>
          </p:cNvCxnSpPr>
          <p:nvPr/>
        </p:nvCxnSpPr>
        <p:spPr>
          <a:xfrm flipV="1">
            <a:off x="6019800" y="2431752"/>
            <a:ext cx="1032064" cy="10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6751782" y="2269595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1..1</a:t>
            </a:r>
            <a:endParaRPr lang="en-US" sz="600" dirty="0"/>
          </a:p>
        </p:txBody>
      </p:sp>
      <p:sp>
        <p:nvSpPr>
          <p:cNvPr id="72" name="TextBox 71"/>
          <p:cNvSpPr txBox="1"/>
          <p:nvPr/>
        </p:nvSpPr>
        <p:spPr>
          <a:xfrm>
            <a:off x="5968767" y="2438401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1..*</a:t>
            </a:r>
            <a:endParaRPr lang="en-US" sz="600" dirty="0"/>
          </a:p>
        </p:txBody>
      </p:sp>
      <p:grpSp>
        <p:nvGrpSpPr>
          <p:cNvPr id="73" name="Group 72"/>
          <p:cNvGrpSpPr/>
          <p:nvPr/>
        </p:nvGrpSpPr>
        <p:grpSpPr>
          <a:xfrm>
            <a:off x="6824946" y="1101723"/>
            <a:ext cx="1711136" cy="680234"/>
            <a:chOff x="6553200" y="1066800"/>
            <a:chExt cx="990600" cy="680234"/>
          </a:xfrm>
        </p:grpSpPr>
        <p:sp>
          <p:nvSpPr>
            <p:cNvPr id="74" name="Rectangle 73"/>
            <p:cNvSpPr/>
            <p:nvPr/>
          </p:nvSpPr>
          <p:spPr>
            <a:xfrm>
              <a:off x="6553200" y="1066800"/>
              <a:ext cx="990600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latin typeface="Century Gothic" panose="020B0502020202020204" pitchFamily="34" charset="0"/>
                </a:rPr>
                <a:t>Archive Request</a:t>
              </a:r>
              <a:endParaRPr lang="en-US" sz="1400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6553200" y="1524000"/>
              <a:ext cx="990600" cy="2230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7" name="Straight Connector 76"/>
          <p:cNvCxnSpPr>
            <a:stCxn id="67" idx="0"/>
            <a:endCxn id="75" idx="2"/>
          </p:cNvCxnSpPr>
          <p:nvPr/>
        </p:nvCxnSpPr>
        <p:spPr>
          <a:xfrm flipV="1">
            <a:off x="7680514" y="1781957"/>
            <a:ext cx="0" cy="4211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7680514" y="2010583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1..1</a:t>
            </a:r>
            <a:endParaRPr lang="en-US" sz="600" dirty="0"/>
          </a:p>
        </p:txBody>
      </p:sp>
      <p:sp>
        <p:nvSpPr>
          <p:cNvPr id="79" name="TextBox 78"/>
          <p:cNvSpPr txBox="1"/>
          <p:nvPr/>
        </p:nvSpPr>
        <p:spPr>
          <a:xfrm>
            <a:off x="7380432" y="1789886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1..1</a:t>
            </a:r>
            <a:endParaRPr lang="en-US" sz="600" dirty="0"/>
          </a:p>
        </p:txBody>
      </p:sp>
      <p:grpSp>
        <p:nvGrpSpPr>
          <p:cNvPr id="80" name="Group 79"/>
          <p:cNvGrpSpPr/>
          <p:nvPr/>
        </p:nvGrpSpPr>
        <p:grpSpPr>
          <a:xfrm>
            <a:off x="7202582" y="5597229"/>
            <a:ext cx="1333500" cy="680234"/>
            <a:chOff x="6553200" y="1066800"/>
            <a:chExt cx="990600" cy="680234"/>
          </a:xfrm>
        </p:grpSpPr>
        <p:sp>
          <p:nvSpPr>
            <p:cNvPr id="81" name="Rectangle 80"/>
            <p:cNvSpPr/>
            <p:nvPr/>
          </p:nvSpPr>
          <p:spPr>
            <a:xfrm>
              <a:off x="6553200" y="1066800"/>
              <a:ext cx="990600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latin typeface="Century Gothic" panose="020B0502020202020204" pitchFamily="34" charset="0"/>
                </a:rPr>
                <a:t>Retrieve Job</a:t>
              </a:r>
              <a:endParaRPr lang="en-US" sz="1400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553200" y="1524000"/>
              <a:ext cx="990600" cy="2230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3" name="Straight Connector 82"/>
          <p:cNvCxnSpPr>
            <a:endCxn id="81" idx="1"/>
          </p:cNvCxnSpPr>
          <p:nvPr/>
        </p:nvCxnSpPr>
        <p:spPr>
          <a:xfrm flipV="1">
            <a:off x="6170518" y="5825829"/>
            <a:ext cx="1032064" cy="1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6902500" y="5663672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1..1</a:t>
            </a:r>
            <a:endParaRPr lang="en-US" sz="600" dirty="0"/>
          </a:p>
        </p:txBody>
      </p:sp>
      <p:sp>
        <p:nvSpPr>
          <p:cNvPr id="85" name="TextBox 84"/>
          <p:cNvSpPr txBox="1"/>
          <p:nvPr/>
        </p:nvSpPr>
        <p:spPr>
          <a:xfrm>
            <a:off x="6119485" y="5832478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1..*</a:t>
            </a:r>
            <a:endParaRPr lang="en-US" sz="600" dirty="0"/>
          </a:p>
        </p:txBody>
      </p:sp>
      <p:grpSp>
        <p:nvGrpSpPr>
          <p:cNvPr id="86" name="Group 85"/>
          <p:cNvGrpSpPr/>
          <p:nvPr/>
        </p:nvGrpSpPr>
        <p:grpSpPr>
          <a:xfrm>
            <a:off x="7013764" y="4495800"/>
            <a:ext cx="1711136" cy="680234"/>
            <a:chOff x="6553200" y="1066800"/>
            <a:chExt cx="990600" cy="680234"/>
          </a:xfrm>
        </p:grpSpPr>
        <p:sp>
          <p:nvSpPr>
            <p:cNvPr id="87" name="Rectangle 86"/>
            <p:cNvSpPr/>
            <p:nvPr/>
          </p:nvSpPr>
          <p:spPr>
            <a:xfrm>
              <a:off x="6553200" y="1066800"/>
              <a:ext cx="990600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latin typeface="Century Gothic" panose="020B0502020202020204" pitchFamily="34" charset="0"/>
                </a:rPr>
                <a:t>Retrieve Request</a:t>
              </a:r>
              <a:endParaRPr lang="en-US" sz="1400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6553200" y="1524000"/>
              <a:ext cx="990600" cy="2230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9" name="Straight Connector 88"/>
          <p:cNvCxnSpPr>
            <a:stCxn id="81" idx="0"/>
            <a:endCxn id="88" idx="2"/>
          </p:cNvCxnSpPr>
          <p:nvPr/>
        </p:nvCxnSpPr>
        <p:spPr>
          <a:xfrm flipV="1">
            <a:off x="7869332" y="5176034"/>
            <a:ext cx="0" cy="4211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7831232" y="5404660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1..1</a:t>
            </a:r>
            <a:endParaRPr lang="en-US" sz="600" dirty="0"/>
          </a:p>
        </p:txBody>
      </p:sp>
      <p:sp>
        <p:nvSpPr>
          <p:cNvPr id="91" name="TextBox 90"/>
          <p:cNvSpPr txBox="1"/>
          <p:nvPr/>
        </p:nvSpPr>
        <p:spPr>
          <a:xfrm>
            <a:off x="7531150" y="5183963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1..1</a:t>
            </a:r>
            <a:endParaRPr lang="en-US" sz="600" dirty="0"/>
          </a:p>
        </p:txBody>
      </p:sp>
    </p:spTree>
    <p:extLst>
      <p:ext uri="{BB962C8B-B14F-4D97-AF65-F5344CB8AC3E}">
        <p14:creationId xmlns:p14="http://schemas.microsoft.com/office/powerpoint/2010/main" val="281742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</TotalTime>
  <Words>77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Daniele Francesco Kruse</dc:creator>
  <cp:lastModifiedBy>Daniele Francesco Kruse</cp:lastModifiedBy>
  <cp:revision>9</cp:revision>
  <dcterms:created xsi:type="dcterms:W3CDTF">2016-04-08T06:58:37Z</dcterms:created>
  <dcterms:modified xsi:type="dcterms:W3CDTF">2016-04-08T09:31:51Z</dcterms:modified>
</cp:coreProperties>
</file>