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5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1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4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2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6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4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6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0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B9C4B-BEFB-4053-8DCB-C81C14E2F316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747C-A8B3-4D5B-9EE3-55BF9413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9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2345" y="1600200"/>
            <a:ext cx="3383524" cy="2743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85946" y="3431931"/>
            <a:ext cx="3006925" cy="2743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52345" y="1600200"/>
            <a:ext cx="3383524" cy="2194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Xrootd</a:t>
            </a:r>
            <a:r>
              <a:rPr lang="en-US" dirty="0" smtClean="0">
                <a:solidFill>
                  <a:schemeClr val="tx1"/>
                </a:solidFill>
              </a:rPr>
              <a:t> with orchestrator plugin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75035" y="2911367"/>
            <a:ext cx="1902372" cy="122971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Dedicated EOS instance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node</a:t>
            </a:r>
            <a:r>
              <a:rPr lang="en-US" dirty="0" smtClean="0">
                <a:solidFill>
                  <a:schemeClr val="tx1"/>
                </a:solidFill>
              </a:rPr>
              <a:t> -&gt; disk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749220" y="3854438"/>
            <a:ext cx="1144704" cy="6451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CTA </a:t>
            </a:r>
            <a:r>
              <a:rPr lang="en-US" dirty="0" smtClean="0">
                <a:solidFill>
                  <a:schemeClr val="tx1"/>
                </a:solidFill>
              </a:rPr>
              <a:t>queues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428592" y="4669524"/>
            <a:ext cx="2002221" cy="139787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Full archive namespace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path -&gt; </a:t>
            </a:r>
            <a:r>
              <a:rPr lang="en-US" dirty="0" err="1" smtClean="0">
                <a:solidFill>
                  <a:schemeClr val="tx1"/>
                </a:solidFill>
              </a:rPr>
              <a:t>inode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node</a:t>
            </a:r>
            <a:r>
              <a:rPr lang="en-US" dirty="0" smtClean="0">
                <a:solidFill>
                  <a:schemeClr val="tx1"/>
                </a:solidFill>
              </a:rPr>
              <a:t> -&gt; tape file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VID -&gt; </a:t>
            </a:r>
            <a:r>
              <a:rPr lang="en-US" dirty="0" err="1" smtClean="0">
                <a:solidFill>
                  <a:schemeClr val="tx1"/>
                </a:solidFill>
              </a:rPr>
              <a:t>inode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19231" y="852283"/>
            <a:ext cx="90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 Open file</a:t>
            </a:r>
          </a:p>
          <a:p>
            <a:r>
              <a:rPr lang="en-US" sz="1200" dirty="0" smtClean="0"/>
              <a:t>for writing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24256" y="652225"/>
            <a:ext cx="0" cy="9479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21817" y="1975796"/>
            <a:ext cx="90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Open file</a:t>
            </a:r>
          </a:p>
          <a:p>
            <a:r>
              <a:rPr lang="en-US" sz="1200" dirty="0" smtClean="0"/>
              <a:t>for writing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901227" y="2028467"/>
            <a:ext cx="120058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Inode</a:t>
            </a:r>
            <a:r>
              <a:rPr lang="en-US" sz="1200" dirty="0" smtClean="0"/>
              <a:t> from CTA</a:t>
            </a:r>
          </a:p>
          <a:p>
            <a:r>
              <a:rPr lang="en-US" sz="1200" dirty="0" smtClean="0"/>
              <a:t>is returned to</a:t>
            </a:r>
          </a:p>
          <a:p>
            <a:r>
              <a:rPr lang="en-US" sz="1200" dirty="0"/>
              <a:t>t</a:t>
            </a:r>
            <a:r>
              <a:rPr lang="en-US" sz="1200" dirty="0" smtClean="0"/>
              <a:t>he orchestrator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965991" y="662151"/>
            <a:ext cx="0" cy="9380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89749" y="852283"/>
            <a:ext cx="854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Redirect</a:t>
            </a:r>
            <a:endParaRPr lang="en-US" sz="1200" dirty="0"/>
          </a:p>
        </p:txBody>
      </p:sp>
      <p:cxnSp>
        <p:nvCxnSpPr>
          <p:cNvPr id="33" name="Elbow Connector 32"/>
          <p:cNvCxnSpPr/>
          <p:nvPr/>
        </p:nvCxnSpPr>
        <p:spPr>
          <a:xfrm rot="16200000" flipH="1">
            <a:off x="851078" y="1523028"/>
            <a:ext cx="2578629" cy="856875"/>
          </a:xfrm>
          <a:prstGeom prst="bentConnector3">
            <a:avLst>
              <a:gd name="adj1" fmla="val 9972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5040" y="852283"/>
            <a:ext cx="1104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4. Open disk</a:t>
            </a:r>
          </a:p>
          <a:p>
            <a:r>
              <a:rPr lang="en-US" sz="1200" dirty="0"/>
              <a:t>f</a:t>
            </a:r>
            <a:r>
              <a:rPr lang="en-US" sz="1200" dirty="0" smtClean="0"/>
              <a:t>ile for writing,</a:t>
            </a:r>
          </a:p>
          <a:p>
            <a:r>
              <a:rPr lang="en-US" sz="1200" dirty="0"/>
              <a:t>w</a:t>
            </a:r>
            <a:r>
              <a:rPr lang="en-US" sz="1200" dirty="0" smtClean="0"/>
              <a:t>rite file and</a:t>
            </a:r>
          </a:p>
          <a:p>
            <a:r>
              <a:rPr lang="en-US" sz="1200" dirty="0"/>
              <a:t>t</a:t>
            </a:r>
            <a:r>
              <a:rPr lang="en-US" sz="1200" dirty="0" smtClean="0"/>
              <a:t>hen close</a:t>
            </a:r>
            <a:endParaRPr lang="en-US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1471448" y="252248"/>
            <a:ext cx="2722180" cy="40990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037632" y="1877199"/>
            <a:ext cx="0" cy="10341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190092" y="1982301"/>
            <a:ext cx="9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. Close</a:t>
            </a:r>
          </a:p>
          <a:p>
            <a:r>
              <a:rPr lang="en-US" sz="1200" dirty="0" smtClean="0"/>
              <a:t>notification</a:t>
            </a:r>
            <a:endParaRPr lang="en-US" sz="1200" dirty="0"/>
          </a:p>
        </p:txBody>
      </p:sp>
      <p:cxnSp>
        <p:nvCxnSpPr>
          <p:cNvPr id="49" name="Elbow Connector 48"/>
          <p:cNvCxnSpPr>
            <a:endCxn id="9" idx="0"/>
          </p:cNvCxnSpPr>
          <p:nvPr/>
        </p:nvCxnSpPr>
        <p:spPr>
          <a:xfrm rot="16200000" flipH="1">
            <a:off x="4436054" y="1968919"/>
            <a:ext cx="1958397" cy="1812639"/>
          </a:xfrm>
          <a:prstGeom prst="bentConnector3">
            <a:avLst>
              <a:gd name="adj1" fmla="val 8694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780582" y="1929531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6. Queue</a:t>
            </a:r>
          </a:p>
          <a:p>
            <a:r>
              <a:rPr lang="en-US" sz="1200" dirty="0"/>
              <a:t>a</a:t>
            </a:r>
            <a:r>
              <a:rPr lang="en-US" sz="1200" dirty="0" smtClean="0"/>
              <a:t>rchive</a:t>
            </a:r>
          </a:p>
          <a:p>
            <a:r>
              <a:rPr lang="en-US" sz="1200" dirty="0" smtClean="0"/>
              <a:t>request</a:t>
            </a:r>
            <a:endParaRPr lang="en-US" sz="1200" dirty="0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2824241" y="4172546"/>
            <a:ext cx="15" cy="8229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041700" y="5002070"/>
            <a:ext cx="1630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</a:t>
            </a:r>
            <a:r>
              <a:rPr lang="en-US" sz="1200" dirty="0" smtClean="0"/>
              <a:t>. Pull work to be done</a:t>
            </a:r>
            <a:endParaRPr lang="en-US" sz="1200" dirty="0"/>
          </a:p>
        </p:txBody>
      </p:sp>
      <p:sp>
        <p:nvSpPr>
          <p:cNvPr id="56" name="Rectangle 55"/>
          <p:cNvSpPr/>
          <p:nvPr/>
        </p:nvSpPr>
        <p:spPr>
          <a:xfrm>
            <a:off x="1719367" y="5064762"/>
            <a:ext cx="1366345" cy="11103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Tape 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62043" y="4400774"/>
            <a:ext cx="140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8. Open disk file for</a:t>
            </a:r>
          </a:p>
          <a:p>
            <a:r>
              <a:rPr lang="en-US" sz="1200" dirty="0" smtClean="0"/>
              <a:t>reading, read file</a:t>
            </a:r>
          </a:p>
          <a:p>
            <a:r>
              <a:rPr lang="en-US" sz="1200" dirty="0" smtClean="0"/>
              <a:t>and then close</a:t>
            </a:r>
            <a:endParaRPr lang="en-US" sz="1200" dirty="0"/>
          </a:p>
        </p:txBody>
      </p:sp>
      <p:sp>
        <p:nvSpPr>
          <p:cNvPr id="76" name="Freeform 75"/>
          <p:cNvSpPr/>
          <p:nvPr/>
        </p:nvSpPr>
        <p:spPr>
          <a:xfrm>
            <a:off x="3312924" y="6067400"/>
            <a:ext cx="672662" cy="739318"/>
          </a:xfrm>
          <a:custGeom>
            <a:avLst/>
            <a:gdLst>
              <a:gd name="connsiteX0" fmla="*/ 0 w 914400"/>
              <a:gd name="connsiteY0" fmla="*/ 924910 h 945931"/>
              <a:gd name="connsiteX1" fmla="*/ 0 w 914400"/>
              <a:gd name="connsiteY1" fmla="*/ 10510 h 945931"/>
              <a:gd name="connsiteX2" fmla="*/ 788276 w 914400"/>
              <a:gd name="connsiteY2" fmla="*/ 0 h 945931"/>
              <a:gd name="connsiteX3" fmla="*/ 914400 w 914400"/>
              <a:gd name="connsiteY3" fmla="*/ 147145 h 945931"/>
              <a:gd name="connsiteX4" fmla="*/ 914400 w 914400"/>
              <a:gd name="connsiteY4" fmla="*/ 945931 h 945931"/>
              <a:gd name="connsiteX5" fmla="*/ 0 w 914400"/>
              <a:gd name="connsiteY5" fmla="*/ 924910 h 945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945931">
                <a:moveTo>
                  <a:pt x="0" y="924910"/>
                </a:moveTo>
                <a:lnTo>
                  <a:pt x="0" y="10510"/>
                </a:lnTo>
                <a:lnTo>
                  <a:pt x="788276" y="0"/>
                </a:lnTo>
                <a:lnTo>
                  <a:pt x="914400" y="147145"/>
                </a:lnTo>
                <a:lnTo>
                  <a:pt x="914400" y="945931"/>
                </a:lnTo>
                <a:lnTo>
                  <a:pt x="0" y="92491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Tape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7" name="Elbow Connector 76"/>
          <p:cNvCxnSpPr>
            <a:stCxn id="56" idx="2"/>
          </p:cNvCxnSpPr>
          <p:nvPr/>
        </p:nvCxnSpPr>
        <p:spPr>
          <a:xfrm rot="16200000" flipH="1">
            <a:off x="2657346" y="5920325"/>
            <a:ext cx="378767" cy="888378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83837" y="6276899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  <a:r>
              <a:rPr lang="en-US" sz="1200" dirty="0" smtClean="0"/>
              <a:t>. Write tape files and flush</a:t>
            </a:r>
            <a:endParaRPr lang="en-US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3112438" y="5465756"/>
            <a:ext cx="1575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10. Add tape file entry</a:t>
            </a:r>
            <a:endParaRPr lang="en-US" sz="1200" dirty="0"/>
          </a:p>
        </p:txBody>
      </p:sp>
      <p:cxnSp>
        <p:nvCxnSpPr>
          <p:cNvPr id="91" name="Elbow Connector 90"/>
          <p:cNvCxnSpPr/>
          <p:nvPr/>
        </p:nvCxnSpPr>
        <p:spPr>
          <a:xfrm rot="5400000">
            <a:off x="4761523" y="3469054"/>
            <a:ext cx="911469" cy="837222"/>
          </a:xfrm>
          <a:prstGeom prst="bentConnector3">
            <a:avLst>
              <a:gd name="adj1" fmla="val 98431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endCxn id="26" idx="1"/>
          </p:cNvCxnSpPr>
          <p:nvPr/>
        </p:nvCxnSpPr>
        <p:spPr>
          <a:xfrm flipV="1">
            <a:off x="5451869" y="2351633"/>
            <a:ext cx="449358" cy="28273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6200000" flipH="1">
            <a:off x="4845469" y="2486642"/>
            <a:ext cx="2743198" cy="1561998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56901" y="3383572"/>
            <a:ext cx="999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CTA core</a:t>
            </a:r>
          </a:p>
          <a:p>
            <a:endParaRPr lang="en-GB" dirty="0"/>
          </a:p>
        </p:txBody>
      </p:sp>
      <p:sp>
        <p:nvSpPr>
          <p:cNvPr id="12" name="Line Callout 1 (No Border) 11"/>
          <p:cNvSpPr/>
          <p:nvPr/>
        </p:nvSpPr>
        <p:spPr>
          <a:xfrm>
            <a:off x="7286426" y="2595783"/>
            <a:ext cx="2300950" cy="461665"/>
          </a:xfrm>
          <a:prstGeom prst="callout1">
            <a:avLst>
              <a:gd name="adj1" fmla="val 42862"/>
              <a:gd name="adj2" fmla="val 5144"/>
              <a:gd name="adj3" fmla="val 219283"/>
              <a:gd name="adj4" fmla="val -71463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Each orchestrator instance only 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manages a part of the namespace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3141153" y="5739106"/>
            <a:ext cx="2287439" cy="113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endCxn id="9" idx="1"/>
          </p:cNvCxnSpPr>
          <p:nvPr/>
        </p:nvCxnSpPr>
        <p:spPr>
          <a:xfrm flipV="1">
            <a:off x="3150984" y="4177025"/>
            <a:ext cx="2598236" cy="1111298"/>
          </a:xfrm>
          <a:prstGeom prst="bentConnector3">
            <a:avLst>
              <a:gd name="adj1" fmla="val 79991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904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120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Eric Cano</cp:lastModifiedBy>
  <cp:revision>9</cp:revision>
  <dcterms:created xsi:type="dcterms:W3CDTF">2015-11-20T12:51:01Z</dcterms:created>
  <dcterms:modified xsi:type="dcterms:W3CDTF">2015-11-22T21:52:21Z</dcterms:modified>
</cp:coreProperties>
</file>