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5940425" cy="3060700"/>
  <p:notesSz cx="6858000" cy="9144000"/>
  <p:defaultTextStyle>
    <a:defPPr>
      <a:defRPr lang="en-US"/>
    </a:defPPr>
    <a:lvl1pPr marL="0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1pPr>
    <a:lvl2pPr marL="220278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2pPr>
    <a:lvl3pPr marL="440555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3pPr>
    <a:lvl4pPr marL="660833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4pPr>
    <a:lvl5pPr marL="881111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5pPr>
    <a:lvl6pPr marL="1101388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6pPr>
    <a:lvl7pPr marL="1321665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7pPr>
    <a:lvl8pPr marL="1541944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8pPr>
    <a:lvl9pPr marL="1762220" algn="l" defTabSz="440555" rtl="0" eaLnBrk="1" latinLnBrk="0" hangingPunct="1">
      <a:defRPr sz="86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 varScale="1">
        <p:scale>
          <a:sx n="250" d="100"/>
          <a:sy n="250" d="100"/>
        </p:scale>
        <p:origin x="186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D70D9-877B-456A-BFFB-A4FEC45760A6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143000"/>
            <a:ext cx="598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2182B-30F6-4BE0-BB35-2DA89371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810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2182B-30F6-4BE0-BB35-2DA89371113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28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53" y="500906"/>
            <a:ext cx="4455319" cy="1065577"/>
          </a:xfrm>
        </p:spPr>
        <p:txBody>
          <a:bodyPr anchor="b"/>
          <a:lstStyle>
            <a:lvl1pPr algn="ctr">
              <a:defRPr sz="267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53" y="1607576"/>
            <a:ext cx="4455319" cy="738960"/>
          </a:xfrm>
        </p:spPr>
        <p:txBody>
          <a:bodyPr/>
          <a:lstStyle>
            <a:lvl1pPr marL="0" indent="0" algn="ctr">
              <a:buNone/>
              <a:defRPr sz="1071"/>
            </a:lvl1pPr>
            <a:lvl2pPr marL="204048" indent="0" algn="ctr">
              <a:buNone/>
              <a:defRPr sz="893"/>
            </a:lvl2pPr>
            <a:lvl3pPr marL="408097" indent="0" algn="ctr">
              <a:buNone/>
              <a:defRPr sz="803"/>
            </a:lvl3pPr>
            <a:lvl4pPr marL="612145" indent="0" algn="ctr">
              <a:buNone/>
              <a:defRPr sz="714"/>
            </a:lvl4pPr>
            <a:lvl5pPr marL="816193" indent="0" algn="ctr">
              <a:buNone/>
              <a:defRPr sz="714"/>
            </a:lvl5pPr>
            <a:lvl6pPr marL="1020242" indent="0" algn="ctr">
              <a:buNone/>
              <a:defRPr sz="714"/>
            </a:lvl6pPr>
            <a:lvl7pPr marL="1224290" indent="0" algn="ctr">
              <a:buNone/>
              <a:defRPr sz="714"/>
            </a:lvl7pPr>
            <a:lvl8pPr marL="1428339" indent="0" algn="ctr">
              <a:buNone/>
              <a:defRPr sz="714"/>
            </a:lvl8pPr>
            <a:lvl9pPr marL="1632387" indent="0" algn="ctr">
              <a:buNone/>
              <a:defRPr sz="71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81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311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1117" y="162954"/>
            <a:ext cx="1280904" cy="25938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404" y="162954"/>
            <a:ext cx="3768457" cy="25938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85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0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10" y="763050"/>
            <a:ext cx="5123617" cy="1273166"/>
          </a:xfrm>
        </p:spPr>
        <p:txBody>
          <a:bodyPr anchor="b"/>
          <a:lstStyle>
            <a:lvl1pPr>
              <a:defRPr sz="267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310" y="2048261"/>
            <a:ext cx="5123617" cy="669528"/>
          </a:xfrm>
        </p:spPr>
        <p:txBody>
          <a:bodyPr/>
          <a:lstStyle>
            <a:lvl1pPr marL="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1pPr>
            <a:lvl2pPr marL="204048" indent="0">
              <a:buNone/>
              <a:defRPr sz="893">
                <a:solidFill>
                  <a:schemeClr val="tx1">
                    <a:tint val="75000"/>
                  </a:schemeClr>
                </a:solidFill>
              </a:defRPr>
            </a:lvl2pPr>
            <a:lvl3pPr marL="408097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3pPr>
            <a:lvl4pPr marL="612145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4pPr>
            <a:lvl5pPr marL="816193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5pPr>
            <a:lvl6pPr marL="1020242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6pPr>
            <a:lvl7pPr marL="1224290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7pPr>
            <a:lvl8pPr marL="1428339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8pPr>
            <a:lvl9pPr marL="1632387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06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404" y="814770"/>
            <a:ext cx="2524681" cy="19419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7340" y="814770"/>
            <a:ext cx="2524681" cy="19419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21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162954"/>
            <a:ext cx="5123617" cy="5915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178" y="750297"/>
            <a:ext cx="2513078" cy="367709"/>
          </a:xfrm>
        </p:spPr>
        <p:txBody>
          <a:bodyPr anchor="b"/>
          <a:lstStyle>
            <a:lvl1pPr marL="0" indent="0">
              <a:buNone/>
              <a:defRPr sz="1071" b="1"/>
            </a:lvl1pPr>
            <a:lvl2pPr marL="204048" indent="0">
              <a:buNone/>
              <a:defRPr sz="893" b="1"/>
            </a:lvl2pPr>
            <a:lvl3pPr marL="408097" indent="0">
              <a:buNone/>
              <a:defRPr sz="803" b="1"/>
            </a:lvl3pPr>
            <a:lvl4pPr marL="612145" indent="0">
              <a:buNone/>
              <a:defRPr sz="714" b="1"/>
            </a:lvl4pPr>
            <a:lvl5pPr marL="816193" indent="0">
              <a:buNone/>
              <a:defRPr sz="714" b="1"/>
            </a:lvl5pPr>
            <a:lvl6pPr marL="1020242" indent="0">
              <a:buNone/>
              <a:defRPr sz="714" b="1"/>
            </a:lvl6pPr>
            <a:lvl7pPr marL="1224290" indent="0">
              <a:buNone/>
              <a:defRPr sz="714" b="1"/>
            </a:lvl7pPr>
            <a:lvl8pPr marL="1428339" indent="0">
              <a:buNone/>
              <a:defRPr sz="714" b="1"/>
            </a:lvl8pPr>
            <a:lvl9pPr marL="1632387" indent="0">
              <a:buNone/>
              <a:defRPr sz="71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178" y="1118006"/>
            <a:ext cx="2513078" cy="16444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7340" y="750297"/>
            <a:ext cx="2525454" cy="367709"/>
          </a:xfrm>
        </p:spPr>
        <p:txBody>
          <a:bodyPr anchor="b"/>
          <a:lstStyle>
            <a:lvl1pPr marL="0" indent="0">
              <a:buNone/>
              <a:defRPr sz="1071" b="1"/>
            </a:lvl1pPr>
            <a:lvl2pPr marL="204048" indent="0">
              <a:buNone/>
              <a:defRPr sz="893" b="1"/>
            </a:lvl2pPr>
            <a:lvl3pPr marL="408097" indent="0">
              <a:buNone/>
              <a:defRPr sz="803" b="1"/>
            </a:lvl3pPr>
            <a:lvl4pPr marL="612145" indent="0">
              <a:buNone/>
              <a:defRPr sz="714" b="1"/>
            </a:lvl4pPr>
            <a:lvl5pPr marL="816193" indent="0">
              <a:buNone/>
              <a:defRPr sz="714" b="1"/>
            </a:lvl5pPr>
            <a:lvl6pPr marL="1020242" indent="0">
              <a:buNone/>
              <a:defRPr sz="714" b="1"/>
            </a:lvl6pPr>
            <a:lvl7pPr marL="1224290" indent="0">
              <a:buNone/>
              <a:defRPr sz="714" b="1"/>
            </a:lvl7pPr>
            <a:lvl8pPr marL="1428339" indent="0">
              <a:buNone/>
              <a:defRPr sz="714" b="1"/>
            </a:lvl8pPr>
            <a:lvl9pPr marL="1632387" indent="0">
              <a:buNone/>
              <a:defRPr sz="71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7340" y="1118006"/>
            <a:ext cx="2525454" cy="16444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50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57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3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204047"/>
            <a:ext cx="1915942" cy="714163"/>
          </a:xfrm>
        </p:spPr>
        <p:txBody>
          <a:bodyPr anchor="b"/>
          <a:lstStyle>
            <a:lvl1pPr>
              <a:defRPr sz="14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454" y="440684"/>
            <a:ext cx="3007340" cy="2175081"/>
          </a:xfrm>
        </p:spPr>
        <p:txBody>
          <a:bodyPr/>
          <a:lstStyle>
            <a:lvl1pPr>
              <a:defRPr sz="1428"/>
            </a:lvl1pPr>
            <a:lvl2pPr>
              <a:defRPr sz="1250"/>
            </a:lvl2pPr>
            <a:lvl3pPr>
              <a:defRPr sz="1071"/>
            </a:lvl3pPr>
            <a:lvl4pPr>
              <a:defRPr sz="893"/>
            </a:lvl4pPr>
            <a:lvl5pPr>
              <a:defRPr sz="893"/>
            </a:lvl5pPr>
            <a:lvl6pPr>
              <a:defRPr sz="893"/>
            </a:lvl6pPr>
            <a:lvl7pPr>
              <a:defRPr sz="893"/>
            </a:lvl7pPr>
            <a:lvl8pPr>
              <a:defRPr sz="893"/>
            </a:lvl8pPr>
            <a:lvl9pPr>
              <a:defRPr sz="89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918210"/>
            <a:ext cx="1915942" cy="1701098"/>
          </a:xfrm>
        </p:spPr>
        <p:txBody>
          <a:bodyPr/>
          <a:lstStyle>
            <a:lvl1pPr marL="0" indent="0">
              <a:buNone/>
              <a:defRPr sz="714"/>
            </a:lvl1pPr>
            <a:lvl2pPr marL="204048" indent="0">
              <a:buNone/>
              <a:defRPr sz="625"/>
            </a:lvl2pPr>
            <a:lvl3pPr marL="408097" indent="0">
              <a:buNone/>
              <a:defRPr sz="536"/>
            </a:lvl3pPr>
            <a:lvl4pPr marL="612145" indent="0">
              <a:buNone/>
              <a:defRPr sz="446"/>
            </a:lvl4pPr>
            <a:lvl5pPr marL="816193" indent="0">
              <a:buNone/>
              <a:defRPr sz="446"/>
            </a:lvl5pPr>
            <a:lvl6pPr marL="1020242" indent="0">
              <a:buNone/>
              <a:defRPr sz="446"/>
            </a:lvl6pPr>
            <a:lvl7pPr marL="1224290" indent="0">
              <a:buNone/>
              <a:defRPr sz="446"/>
            </a:lvl7pPr>
            <a:lvl8pPr marL="1428339" indent="0">
              <a:buNone/>
              <a:defRPr sz="446"/>
            </a:lvl8pPr>
            <a:lvl9pPr marL="1632387" indent="0">
              <a:buNone/>
              <a:defRPr sz="44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51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204047"/>
            <a:ext cx="1915942" cy="714163"/>
          </a:xfrm>
        </p:spPr>
        <p:txBody>
          <a:bodyPr anchor="b"/>
          <a:lstStyle>
            <a:lvl1pPr>
              <a:defRPr sz="14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5454" y="440684"/>
            <a:ext cx="3007340" cy="2175081"/>
          </a:xfrm>
        </p:spPr>
        <p:txBody>
          <a:bodyPr anchor="t"/>
          <a:lstStyle>
            <a:lvl1pPr marL="0" indent="0">
              <a:buNone/>
              <a:defRPr sz="1428"/>
            </a:lvl1pPr>
            <a:lvl2pPr marL="204048" indent="0">
              <a:buNone/>
              <a:defRPr sz="1250"/>
            </a:lvl2pPr>
            <a:lvl3pPr marL="408097" indent="0">
              <a:buNone/>
              <a:defRPr sz="1071"/>
            </a:lvl3pPr>
            <a:lvl4pPr marL="612145" indent="0">
              <a:buNone/>
              <a:defRPr sz="893"/>
            </a:lvl4pPr>
            <a:lvl5pPr marL="816193" indent="0">
              <a:buNone/>
              <a:defRPr sz="893"/>
            </a:lvl5pPr>
            <a:lvl6pPr marL="1020242" indent="0">
              <a:buNone/>
              <a:defRPr sz="893"/>
            </a:lvl6pPr>
            <a:lvl7pPr marL="1224290" indent="0">
              <a:buNone/>
              <a:defRPr sz="893"/>
            </a:lvl7pPr>
            <a:lvl8pPr marL="1428339" indent="0">
              <a:buNone/>
              <a:defRPr sz="893"/>
            </a:lvl8pPr>
            <a:lvl9pPr marL="1632387" indent="0">
              <a:buNone/>
              <a:defRPr sz="89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918210"/>
            <a:ext cx="1915942" cy="1701098"/>
          </a:xfrm>
        </p:spPr>
        <p:txBody>
          <a:bodyPr/>
          <a:lstStyle>
            <a:lvl1pPr marL="0" indent="0">
              <a:buNone/>
              <a:defRPr sz="714"/>
            </a:lvl1pPr>
            <a:lvl2pPr marL="204048" indent="0">
              <a:buNone/>
              <a:defRPr sz="625"/>
            </a:lvl2pPr>
            <a:lvl3pPr marL="408097" indent="0">
              <a:buNone/>
              <a:defRPr sz="536"/>
            </a:lvl3pPr>
            <a:lvl4pPr marL="612145" indent="0">
              <a:buNone/>
              <a:defRPr sz="446"/>
            </a:lvl4pPr>
            <a:lvl5pPr marL="816193" indent="0">
              <a:buNone/>
              <a:defRPr sz="446"/>
            </a:lvl5pPr>
            <a:lvl6pPr marL="1020242" indent="0">
              <a:buNone/>
              <a:defRPr sz="446"/>
            </a:lvl6pPr>
            <a:lvl7pPr marL="1224290" indent="0">
              <a:buNone/>
              <a:defRPr sz="446"/>
            </a:lvl7pPr>
            <a:lvl8pPr marL="1428339" indent="0">
              <a:buNone/>
              <a:defRPr sz="446"/>
            </a:lvl8pPr>
            <a:lvl9pPr marL="1632387" indent="0">
              <a:buNone/>
              <a:defRPr sz="44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7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404" y="162954"/>
            <a:ext cx="5123617" cy="59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404" y="814770"/>
            <a:ext cx="5123617" cy="1941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404" y="2836816"/>
            <a:ext cx="1336596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3CB60-4581-4FBF-83FA-82D33D9B5715}" type="datetimeFigureOut">
              <a:rPr lang="en-GB" smtClean="0"/>
              <a:t>05/09/2016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7766" y="2836816"/>
            <a:ext cx="2004893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5425" y="2836816"/>
            <a:ext cx="1336596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920C-290A-4126-9B4A-158311FB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91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08097" rtl="0" eaLnBrk="1" latinLnBrk="0" hangingPunct="1">
        <a:lnSpc>
          <a:spcPct val="90000"/>
        </a:lnSpc>
        <a:spcBef>
          <a:spcPct val="0"/>
        </a:spcBef>
        <a:buNone/>
        <a:defRPr sz="19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024" indent="-102024" algn="l" defTabSz="40809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1pPr>
      <a:lvl2pPr marL="306073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1071" kern="1200">
          <a:solidFill>
            <a:schemeClr val="tx1"/>
          </a:solidFill>
          <a:latin typeface="+mn-lt"/>
          <a:ea typeface="+mn-ea"/>
          <a:cs typeface="+mn-cs"/>
        </a:defRPr>
      </a:lvl2pPr>
      <a:lvl3pPr marL="510121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714169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4pPr>
      <a:lvl5pPr marL="918218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5pPr>
      <a:lvl6pPr marL="1122266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6pPr>
      <a:lvl7pPr marL="1326314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7pPr>
      <a:lvl8pPr marL="1530363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8pPr>
      <a:lvl9pPr marL="1734411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1pPr>
      <a:lvl2pPr marL="204048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2pPr>
      <a:lvl3pPr marL="408097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3pPr>
      <a:lvl4pPr marL="612145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4pPr>
      <a:lvl5pPr marL="816193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5pPr>
      <a:lvl6pPr marL="1020242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6pPr>
      <a:lvl7pPr marL="1224290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7pPr>
      <a:lvl8pPr marL="1428339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8pPr>
      <a:lvl9pPr marL="1632387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835" y="78143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 type: </a:t>
            </a:r>
          </a:p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815" y="781436"/>
            <a:ext cx="1276143" cy="169064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29058" y="1318481"/>
            <a:ext cx="139280" cy="1332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561353" y="1177060"/>
            <a:ext cx="641522" cy="416066"/>
            <a:chOff x="801379" y="3141617"/>
            <a:chExt cx="641522" cy="416066"/>
          </a:xfrm>
        </p:grpSpPr>
        <p:sp>
          <p:nvSpPr>
            <p:cNvPr id="7" name="Rounded Rectangle 6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1379" y="3210224"/>
              <a:ext cx="6415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Starting</a:t>
              </a:r>
              <a:r>
                <a:rPr lang="fr-CH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up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2" name="Straight Arrow Connector 11"/>
          <p:cNvCxnSpPr>
            <a:stCxn id="6" idx="6"/>
            <a:endCxn id="7" idx="1"/>
          </p:cNvCxnSpPr>
          <p:nvPr/>
        </p:nvCxnSpPr>
        <p:spPr>
          <a:xfrm>
            <a:off x="368338" y="1385093"/>
            <a:ext cx="2341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58953" y="1893160"/>
            <a:ext cx="646331" cy="416066"/>
            <a:chOff x="801379" y="3141617"/>
            <a:chExt cx="646331" cy="416066"/>
          </a:xfrm>
        </p:grpSpPr>
        <p:sp>
          <p:nvSpPr>
            <p:cNvPr id="16" name="Rounded Rectangle 15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1379" y="3210224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Scheduling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8" name="Straight Arrow Connector 17"/>
          <p:cNvCxnSpPr>
            <a:stCxn id="7" idx="2"/>
            <a:endCxn id="16" idx="0"/>
          </p:cNvCxnSpPr>
          <p:nvPr/>
        </p:nvCxnSpPr>
        <p:spPr>
          <a:xfrm flipH="1">
            <a:off x="900302" y="1593126"/>
            <a:ext cx="2405" cy="300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843690" y="547720"/>
            <a:ext cx="641522" cy="416066"/>
            <a:chOff x="801379" y="3141617"/>
            <a:chExt cx="641522" cy="416066"/>
          </a:xfrm>
        </p:grpSpPr>
        <p:sp>
          <p:nvSpPr>
            <p:cNvPr id="22" name="Rounded Rectangle 21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1379" y="3210224"/>
              <a:ext cx="5774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62905" y="1288244"/>
            <a:ext cx="137423" cy="133224"/>
            <a:chOff x="2255733" y="3299039"/>
            <a:chExt cx="137423" cy="133224"/>
          </a:xfrm>
        </p:grpSpPr>
        <p:sp>
          <p:nvSpPr>
            <p:cNvPr id="24" name="Oval 23"/>
            <p:cNvSpPr/>
            <p:nvPr/>
          </p:nvSpPr>
          <p:spPr>
            <a:xfrm>
              <a:off x="2255733" y="3299039"/>
              <a:ext cx="137423" cy="1332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2272726" y="3311790"/>
              <a:ext cx="101380" cy="1077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cxnSp>
        <p:nvCxnSpPr>
          <p:cNvPr id="27" name="Straight Arrow Connector 26"/>
          <p:cNvCxnSpPr>
            <a:stCxn id="22" idx="3"/>
            <a:endCxn id="103" idx="1"/>
          </p:cNvCxnSpPr>
          <p:nvPr/>
        </p:nvCxnSpPr>
        <p:spPr>
          <a:xfrm>
            <a:off x="2485212" y="755753"/>
            <a:ext cx="2120804" cy="25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683843" y="112381"/>
            <a:ext cx="3773259" cy="13377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652204" y="112381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 type: </a:t>
            </a:r>
          </a:p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Cleanup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423433" y="932297"/>
            <a:ext cx="704039" cy="416066"/>
            <a:chOff x="801379" y="3141617"/>
            <a:chExt cx="704039" cy="416066"/>
          </a:xfrm>
        </p:grpSpPr>
        <p:sp>
          <p:nvSpPr>
            <p:cNvPr id="33" name="Rounded Rectangle 32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1379" y="3210224"/>
              <a:ext cx="7040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Unmounting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5" name="Straight Arrow Connector 34"/>
          <p:cNvCxnSpPr>
            <a:stCxn id="103" idx="3"/>
            <a:endCxn id="24" idx="1"/>
          </p:cNvCxnSpPr>
          <p:nvPr/>
        </p:nvCxnSpPr>
        <p:spPr>
          <a:xfrm>
            <a:off x="5206363" y="781242"/>
            <a:ext cx="576662" cy="526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2" idx="2"/>
            <a:endCxn id="33" idx="1"/>
          </p:cNvCxnSpPr>
          <p:nvPr/>
        </p:nvCxnSpPr>
        <p:spPr>
          <a:xfrm>
            <a:off x="2185039" y="963786"/>
            <a:ext cx="1279564" cy="176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3"/>
            <a:endCxn id="22" idx="1"/>
          </p:cNvCxnSpPr>
          <p:nvPr/>
        </p:nvCxnSpPr>
        <p:spPr>
          <a:xfrm flipV="1">
            <a:off x="1202875" y="755753"/>
            <a:ext cx="681990" cy="6293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9153159">
            <a:off x="1026017" y="1042729"/>
            <a:ext cx="10823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session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crashed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832687" y="1893160"/>
            <a:ext cx="641522" cy="416066"/>
            <a:chOff x="801379" y="3141617"/>
            <a:chExt cx="641522" cy="416066"/>
          </a:xfrm>
        </p:grpSpPr>
        <p:sp>
          <p:nvSpPr>
            <p:cNvPr id="49" name="Rounded Rectangle 48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01379" y="3210224"/>
              <a:ext cx="5902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Mounting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664231" y="1885432"/>
            <a:ext cx="641522" cy="416066"/>
            <a:chOff x="801379" y="3141617"/>
            <a:chExt cx="641522" cy="416066"/>
          </a:xfrm>
        </p:grpSpPr>
        <p:sp>
          <p:nvSpPr>
            <p:cNvPr id="52" name="Rounded Rectangle 51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01379" y="3210224"/>
              <a:ext cx="5389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Running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1683845" y="1569168"/>
            <a:ext cx="3773259" cy="13377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pSp>
        <p:nvGrpSpPr>
          <p:cNvPr id="56" name="Group 55"/>
          <p:cNvGrpSpPr/>
          <p:nvPr/>
        </p:nvGrpSpPr>
        <p:grpSpPr>
          <a:xfrm>
            <a:off x="3444484" y="1879460"/>
            <a:ext cx="704039" cy="416066"/>
            <a:chOff x="801379" y="3141617"/>
            <a:chExt cx="704039" cy="416066"/>
          </a:xfrm>
        </p:grpSpPr>
        <p:sp>
          <p:nvSpPr>
            <p:cNvPr id="57" name="Rounded Rectangle 56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01379" y="3210224"/>
              <a:ext cx="7040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Unmounting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044065" y="2420307"/>
            <a:ext cx="654346" cy="416066"/>
            <a:chOff x="801947" y="3141617"/>
            <a:chExt cx="654346" cy="416066"/>
          </a:xfrm>
        </p:grpSpPr>
        <p:sp>
          <p:nvSpPr>
            <p:cNvPr id="61" name="TextBox 60"/>
            <p:cNvSpPr txBox="1"/>
            <p:nvPr/>
          </p:nvSpPr>
          <p:spPr>
            <a:xfrm>
              <a:off x="801947" y="3191243"/>
              <a:ext cx="6543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Draining</a:t>
              </a:r>
              <a:r>
                <a:rPr lang="fr-CH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to</a:t>
              </a:r>
            </a:p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disk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621784" y="1879460"/>
            <a:ext cx="635038" cy="416066"/>
            <a:chOff x="807863" y="3141617"/>
            <a:chExt cx="635038" cy="416066"/>
          </a:xfrm>
        </p:grpSpPr>
        <p:sp>
          <p:nvSpPr>
            <p:cNvPr id="63" name="Rounded Rectangle 62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07863" y="3175095"/>
              <a:ext cx="534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Shutting</a:t>
              </a:r>
              <a:endParaRPr lang="fr-CH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fr-CH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8" name="Straight Arrow Connector 67"/>
          <p:cNvCxnSpPr>
            <a:stCxn id="16" idx="3"/>
            <a:endCxn id="49" idx="1"/>
          </p:cNvCxnSpPr>
          <p:nvPr/>
        </p:nvCxnSpPr>
        <p:spPr>
          <a:xfrm>
            <a:off x="1200470" y="2101193"/>
            <a:ext cx="67339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49" idx="3"/>
            <a:endCxn id="52" idx="1"/>
          </p:cNvCxnSpPr>
          <p:nvPr/>
        </p:nvCxnSpPr>
        <p:spPr>
          <a:xfrm flipV="1">
            <a:off x="2474214" y="2093465"/>
            <a:ext cx="231197" cy="77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7" idx="2"/>
            <a:endCxn id="60" idx="1"/>
          </p:cNvCxnSpPr>
          <p:nvPr/>
        </p:nvCxnSpPr>
        <p:spPr>
          <a:xfrm>
            <a:off x="3785828" y="2295526"/>
            <a:ext cx="298844" cy="332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0" idx="3"/>
            <a:endCxn id="63" idx="2"/>
          </p:cNvCxnSpPr>
          <p:nvPr/>
        </p:nvCxnSpPr>
        <p:spPr>
          <a:xfrm flipV="1">
            <a:off x="4685019" y="2295526"/>
            <a:ext cx="271630" cy="332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7" idx="3"/>
            <a:endCxn id="63" idx="1"/>
          </p:cNvCxnSpPr>
          <p:nvPr/>
        </p:nvCxnSpPr>
        <p:spPr>
          <a:xfrm>
            <a:off x="4086001" y="2087493"/>
            <a:ext cx="5704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52" idx="3"/>
            <a:endCxn id="57" idx="1"/>
          </p:cNvCxnSpPr>
          <p:nvPr/>
        </p:nvCxnSpPr>
        <p:spPr>
          <a:xfrm flipV="1">
            <a:off x="3305758" y="2087493"/>
            <a:ext cx="179901" cy="59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63" idx="3"/>
            <a:endCxn id="24" idx="3"/>
          </p:cNvCxnSpPr>
          <p:nvPr/>
        </p:nvCxnSpPr>
        <p:spPr>
          <a:xfrm flipV="1">
            <a:off x="5256827" y="1401963"/>
            <a:ext cx="526203" cy="68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 rot="2976841">
            <a:off x="3535185" y="2434023"/>
            <a:ext cx="7344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(Retrieve only)</a:t>
            </a:r>
            <a:endParaRPr lang="en-GB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63459" y="1530445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 type: </a:t>
            </a:r>
          </a:p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Archive, retrieve or label 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4571325" y="573204"/>
            <a:ext cx="635038" cy="416066"/>
            <a:chOff x="807863" y="3141617"/>
            <a:chExt cx="635038" cy="416066"/>
          </a:xfrm>
        </p:grpSpPr>
        <p:sp>
          <p:nvSpPr>
            <p:cNvPr id="104" name="TextBox 103"/>
            <p:cNvSpPr txBox="1"/>
            <p:nvPr/>
          </p:nvSpPr>
          <p:spPr>
            <a:xfrm>
              <a:off x="807863" y="3175095"/>
              <a:ext cx="534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Shutting</a:t>
              </a:r>
              <a:endParaRPr lang="fr-CH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fr-CH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</a:t>
              </a:r>
              <a:endParaRPr lang="en-GB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842554" y="3141617"/>
              <a:ext cx="600347" cy="41606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cxnSp>
        <p:nvCxnSpPr>
          <p:cNvPr id="111" name="Straight Arrow Connector 110"/>
          <p:cNvCxnSpPr>
            <a:stCxn id="33" idx="3"/>
            <a:endCxn id="103" idx="1"/>
          </p:cNvCxnSpPr>
          <p:nvPr/>
        </p:nvCxnSpPr>
        <p:spPr>
          <a:xfrm flipV="1">
            <a:off x="4064950" y="781242"/>
            <a:ext cx="541066" cy="3590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 rot="550456">
            <a:off x="2432786" y="1035869"/>
            <a:ext cx="80983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Tape left in drive</a:t>
            </a:r>
            <a:endParaRPr lang="en-GB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urved Connector 13"/>
          <p:cNvCxnSpPr>
            <a:stCxn id="16" idx="1"/>
            <a:endCxn id="16" idx="0"/>
          </p:cNvCxnSpPr>
          <p:nvPr/>
        </p:nvCxnSpPr>
        <p:spPr>
          <a:xfrm rot="10800000" flipH="1">
            <a:off x="600128" y="1893161"/>
            <a:ext cx="300174" cy="208033"/>
          </a:xfrm>
          <a:prstGeom prst="curvedConnector4">
            <a:avLst>
              <a:gd name="adj1" fmla="val -76156"/>
              <a:gd name="adj2" fmla="val 20988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4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43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Cano</dc:creator>
  <cp:lastModifiedBy>Eric Cano</cp:lastModifiedBy>
  <cp:revision>9</cp:revision>
  <dcterms:created xsi:type="dcterms:W3CDTF">2016-09-05T08:43:40Z</dcterms:created>
  <dcterms:modified xsi:type="dcterms:W3CDTF">2016-09-05T13:08:29Z</dcterms:modified>
</cp:coreProperties>
</file>