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19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019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440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023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760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31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96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3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753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782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355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651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ounded Rectangle 37"/>
          <p:cNvSpPr/>
          <p:nvPr/>
        </p:nvSpPr>
        <p:spPr>
          <a:xfrm>
            <a:off x="120306" y="136198"/>
            <a:ext cx="2505807" cy="162657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494058" y="136198"/>
            <a:ext cx="1729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Disk Storage </a:t>
            </a:r>
            <a:r>
              <a:rPr lang="en-US" sz="1400" dirty="0"/>
              <a:t>E</a:t>
            </a:r>
            <a:r>
              <a:rPr lang="en-US" sz="1400" dirty="0" smtClean="0"/>
              <a:t>lement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1117786" y="549432"/>
            <a:ext cx="4703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EOS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4386275" y="136198"/>
            <a:ext cx="2505807" cy="162657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4760027" y="136198"/>
            <a:ext cx="1769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Tape Storage </a:t>
            </a:r>
            <a:r>
              <a:rPr lang="en-US" sz="1400" dirty="0"/>
              <a:t>E</a:t>
            </a:r>
            <a:r>
              <a:rPr lang="en-US" sz="1400" dirty="0" smtClean="0"/>
              <a:t>lement</a:t>
            </a:r>
            <a:endParaRPr lang="en-US" sz="1400" dirty="0"/>
          </a:p>
        </p:txBody>
      </p:sp>
      <p:sp>
        <p:nvSpPr>
          <p:cNvPr id="49" name="Rounded Rectangle 48"/>
          <p:cNvSpPr/>
          <p:nvPr/>
        </p:nvSpPr>
        <p:spPr>
          <a:xfrm>
            <a:off x="4535743" y="549432"/>
            <a:ext cx="1406770" cy="10462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5006881" y="549432"/>
            <a:ext cx="4703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EOS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6091981" y="1072575"/>
            <a:ext cx="645484" cy="525333"/>
            <a:chOff x="3319848" y="740759"/>
            <a:chExt cx="645484" cy="525333"/>
          </a:xfrm>
        </p:grpSpPr>
        <p:sp>
          <p:nvSpPr>
            <p:cNvPr id="52" name="Rounded Rectangle 51"/>
            <p:cNvSpPr/>
            <p:nvPr/>
          </p:nvSpPr>
          <p:spPr>
            <a:xfrm>
              <a:off x="3319848" y="740759"/>
              <a:ext cx="645484" cy="52533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412559" y="760485"/>
              <a:ext cx="4600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CTA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5468126" y="89854"/>
            <a:ext cx="97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Scratch and staging disk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6" name="Right Arrow 55"/>
          <p:cNvSpPr/>
          <p:nvPr/>
        </p:nvSpPr>
        <p:spPr>
          <a:xfrm>
            <a:off x="2668761" y="723046"/>
            <a:ext cx="1425217" cy="369255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ight Arrow 56"/>
          <p:cNvSpPr/>
          <p:nvPr/>
        </p:nvSpPr>
        <p:spPr>
          <a:xfrm rot="10800000">
            <a:off x="2662652" y="1092300"/>
            <a:ext cx="1431325" cy="219797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7398395" y="105339"/>
            <a:ext cx="2721559" cy="1512279"/>
            <a:chOff x="9420614" y="4079463"/>
            <a:chExt cx="2721559" cy="1512279"/>
          </a:xfrm>
        </p:grpSpPr>
        <p:sp>
          <p:nvSpPr>
            <p:cNvPr id="60" name="Folded Corner 59"/>
            <p:cNvSpPr/>
            <p:nvPr/>
          </p:nvSpPr>
          <p:spPr>
            <a:xfrm rot="16200000">
              <a:off x="10025254" y="3474823"/>
              <a:ext cx="1512279" cy="2721559"/>
            </a:xfrm>
            <a:prstGeom prst="foldedCorne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9481866" y="4156269"/>
              <a:ext cx="258171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A tape Storage </a:t>
              </a:r>
              <a:r>
                <a:rPr lang="en-US" sz="1200" dirty="0"/>
                <a:t>E</a:t>
              </a:r>
              <a:r>
                <a:rPr lang="en-US" sz="1200" dirty="0" smtClean="0"/>
                <a:t>lement hides behind an archiver tool.  Users only see the name space of the disk Storage </a:t>
              </a:r>
              <a:r>
                <a:rPr lang="en-US" sz="1200" dirty="0"/>
                <a:t>E</a:t>
              </a:r>
              <a:r>
                <a:rPr lang="en-US" sz="1200" dirty="0" smtClean="0"/>
                <a:t>lement.  Users can archive and retrieve their data using the archive tool but they CANNOT access the tape Storage </a:t>
              </a:r>
              <a:r>
                <a:rPr lang="en-US" sz="1200" dirty="0"/>
                <a:t>E</a:t>
              </a:r>
              <a:r>
                <a:rPr lang="en-US" sz="1200" dirty="0" smtClean="0"/>
                <a:t>lement directly.</a:t>
              </a:r>
              <a:endParaRPr lang="en-US" sz="1200" dirty="0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041180" y="136198"/>
            <a:ext cx="2901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HIDDEN</a:t>
            </a:r>
            <a:endParaRPr lang="en-US" dirty="0"/>
          </a:p>
        </p:txBody>
      </p:sp>
      <p:cxnSp>
        <p:nvCxnSpPr>
          <p:cNvPr id="62" name="Straight Connector 61"/>
          <p:cNvCxnSpPr>
            <a:stCxn id="47" idx="3"/>
          </p:cNvCxnSpPr>
          <p:nvPr/>
        </p:nvCxnSpPr>
        <p:spPr>
          <a:xfrm flipV="1">
            <a:off x="6892082" y="443975"/>
            <a:ext cx="471138" cy="50551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ounded Rectangle 67"/>
          <p:cNvSpPr/>
          <p:nvPr/>
        </p:nvSpPr>
        <p:spPr>
          <a:xfrm>
            <a:off x="2946677" y="749448"/>
            <a:ext cx="825239" cy="5714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Archiver tool</a:t>
            </a:r>
            <a:endParaRPr lang="en-US" sz="1200" dirty="0"/>
          </a:p>
        </p:txBody>
      </p:sp>
      <p:sp>
        <p:nvSpPr>
          <p:cNvPr id="74" name="Rounded Rectangle 73"/>
          <p:cNvSpPr/>
          <p:nvPr/>
        </p:nvSpPr>
        <p:spPr>
          <a:xfrm>
            <a:off x="276333" y="448297"/>
            <a:ext cx="2199206" cy="11473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1135373" y="448297"/>
            <a:ext cx="4703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EOS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4902853" y="850471"/>
            <a:ext cx="638060" cy="641841"/>
            <a:chOff x="4133258" y="2576146"/>
            <a:chExt cx="638060" cy="641841"/>
          </a:xfrm>
        </p:grpSpPr>
        <p:sp>
          <p:nvSpPr>
            <p:cNvPr id="63" name="Flowchart: Magnetic Disk 62"/>
            <p:cNvSpPr/>
            <p:nvPr/>
          </p:nvSpPr>
          <p:spPr>
            <a:xfrm>
              <a:off x="4193929" y="2576146"/>
              <a:ext cx="509954" cy="641841"/>
            </a:xfrm>
            <a:prstGeom prst="flowChartMagneticDisk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133258" y="2756321"/>
              <a:ext cx="6380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Staging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disk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107734" y="859366"/>
            <a:ext cx="519629" cy="641841"/>
            <a:chOff x="3492741" y="2576146"/>
            <a:chExt cx="519629" cy="641841"/>
          </a:xfrm>
        </p:grpSpPr>
        <p:sp>
          <p:nvSpPr>
            <p:cNvPr id="66" name="Flowchart: Magnetic Disk 65"/>
            <p:cNvSpPr/>
            <p:nvPr/>
          </p:nvSpPr>
          <p:spPr>
            <a:xfrm>
              <a:off x="3494942" y="2576146"/>
              <a:ext cx="509954" cy="641841"/>
            </a:xfrm>
            <a:prstGeom prst="flowChartMagneticDisk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492741" y="2756322"/>
              <a:ext cx="5196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Work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disk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832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2717</TotalTime>
  <Words>64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Murray</dc:creator>
  <cp:lastModifiedBy>Steven Murray</cp:lastModifiedBy>
  <cp:revision>12</cp:revision>
  <dcterms:created xsi:type="dcterms:W3CDTF">2015-12-03T16:58:35Z</dcterms:created>
  <dcterms:modified xsi:type="dcterms:W3CDTF">2015-12-16T13:42:00Z</dcterms:modified>
</cp:coreProperties>
</file>