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9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65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8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6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5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6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7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7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02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1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D3AB-F413-4408-9A11-785099424D2F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D52FC-B24F-455D-9E75-9BBD5FE9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2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448407" y="204849"/>
            <a:ext cx="5036475" cy="6479730"/>
            <a:chOff x="1448408" y="204849"/>
            <a:chExt cx="3628088" cy="5376141"/>
          </a:xfrm>
        </p:grpSpPr>
        <p:sp>
          <p:nvSpPr>
            <p:cNvPr id="4" name="Rounded Rectangle 3"/>
            <p:cNvSpPr/>
            <p:nvPr/>
          </p:nvSpPr>
          <p:spPr>
            <a:xfrm>
              <a:off x="1527235" y="1301263"/>
              <a:ext cx="668215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791557" y="1301263"/>
              <a:ext cx="668215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EOS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097922" y="1301263"/>
              <a:ext cx="668215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CTA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448910" y="793026"/>
              <a:ext cx="2627585" cy="118292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Tape </a:t>
              </a: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dirty="0" smtClean="0">
                  <a:solidFill>
                    <a:schemeClr val="tx1"/>
                  </a:solidFill>
                </a:rPr>
                <a:t>torage </a:t>
              </a:r>
              <a:r>
                <a:rPr lang="en-US" dirty="0">
                  <a:solidFill>
                    <a:schemeClr val="tx1"/>
                  </a:solidFill>
                </a:rPr>
                <a:t>E</a:t>
              </a:r>
              <a:r>
                <a:rPr lang="en-US" dirty="0" smtClean="0">
                  <a:solidFill>
                    <a:schemeClr val="tx1"/>
                  </a:solidFill>
                </a:rPr>
                <a:t>lement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4" idx="3"/>
              <a:endCxn id="5" idx="1"/>
            </p:cNvCxnSpPr>
            <p:nvPr/>
          </p:nvCxnSpPr>
          <p:spPr>
            <a:xfrm>
              <a:off x="2195450" y="1450732"/>
              <a:ext cx="59610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5" idx="3"/>
              <a:endCxn id="6" idx="1"/>
            </p:cNvCxnSpPr>
            <p:nvPr/>
          </p:nvCxnSpPr>
          <p:spPr>
            <a:xfrm>
              <a:off x="3459772" y="1450732"/>
              <a:ext cx="6381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1448408" y="3938347"/>
              <a:ext cx="668215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791557" y="4926320"/>
              <a:ext cx="668215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EOS</a:t>
              </a:r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097921" y="4926320"/>
              <a:ext cx="668215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CTA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448911" y="3430110"/>
              <a:ext cx="2627585" cy="215088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Tape </a:t>
              </a: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dirty="0" smtClean="0">
                  <a:solidFill>
                    <a:schemeClr val="tx1"/>
                  </a:solidFill>
                </a:rPr>
                <a:t>torage </a:t>
              </a:r>
              <a:r>
                <a:rPr lang="en-US" dirty="0">
                  <a:solidFill>
                    <a:schemeClr val="tx1"/>
                  </a:solidFill>
                </a:rPr>
                <a:t>E</a:t>
              </a:r>
              <a:r>
                <a:rPr lang="en-US" dirty="0" smtClean="0">
                  <a:solidFill>
                    <a:schemeClr val="tx1"/>
                  </a:solidFill>
                </a:rPr>
                <a:t>lement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Arrow Connector 16"/>
            <p:cNvCxnSpPr>
              <a:stCxn id="13" idx="3"/>
              <a:endCxn id="22" idx="1"/>
            </p:cNvCxnSpPr>
            <p:nvPr/>
          </p:nvCxnSpPr>
          <p:spPr>
            <a:xfrm>
              <a:off x="2116623" y="4087816"/>
              <a:ext cx="94542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22" idx="2"/>
              <a:endCxn id="14" idx="0"/>
            </p:cNvCxnSpPr>
            <p:nvPr/>
          </p:nvCxnSpPr>
          <p:spPr>
            <a:xfrm flipH="1">
              <a:off x="3125665" y="4237285"/>
              <a:ext cx="653182" cy="68903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3062046" y="3938347"/>
              <a:ext cx="1433601" cy="298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Orchestrator</a:t>
              </a:r>
              <a:endParaRPr lang="en-US" dirty="0"/>
            </a:p>
          </p:txBody>
        </p:sp>
        <p:cxnSp>
          <p:nvCxnSpPr>
            <p:cNvPr id="26" name="Straight Arrow Connector 25"/>
            <p:cNvCxnSpPr>
              <a:stCxn id="22" idx="2"/>
              <a:endCxn id="15" idx="0"/>
            </p:cNvCxnSpPr>
            <p:nvPr/>
          </p:nvCxnSpPr>
          <p:spPr>
            <a:xfrm>
              <a:off x="3778847" y="4237285"/>
              <a:ext cx="653182" cy="68903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448408" y="204849"/>
              <a:ext cx="28558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 control path of EOSTAPE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48408" y="2846402"/>
              <a:ext cx="3558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 control path of the orchestrator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1833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4</cp:revision>
  <dcterms:created xsi:type="dcterms:W3CDTF">2015-11-25T08:44:07Z</dcterms:created>
  <dcterms:modified xsi:type="dcterms:W3CDTF">2015-12-10T12:22:14Z</dcterms:modified>
</cp:coreProperties>
</file>