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7610138" cy="9906000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1pPr>
    <a:lvl2pPr marL="144747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2pPr>
    <a:lvl3pPr marL="289494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3pPr>
    <a:lvl4pPr marL="434241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4pPr>
    <a:lvl5pPr marL="578988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5pPr>
    <a:lvl6pPr marL="723735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6pPr>
    <a:lvl7pPr marL="868482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7pPr>
    <a:lvl8pPr marL="1013229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8pPr>
    <a:lvl9pPr marL="1157976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55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61AD"/>
    <a:srgbClr val="EFEFEF"/>
    <a:srgbClr val="FFFFC1"/>
    <a:srgbClr val="FFFFAF"/>
    <a:srgbClr val="FFFF89"/>
    <a:srgbClr val="FFFF71"/>
    <a:srgbClr val="FFFF00"/>
    <a:srgbClr val="FFFFD6"/>
    <a:srgbClr val="DED3F7"/>
    <a:srgbClr val="D6B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24" autoAdjust="0"/>
    <p:restoredTop sz="94660" autoAdjust="0"/>
  </p:normalViewPr>
  <p:slideViewPr>
    <p:cSldViewPr snapToGrid="0">
      <p:cViewPr varScale="1">
        <p:scale>
          <a:sx n="54" d="100"/>
          <a:sy n="54" d="100"/>
        </p:scale>
        <p:origin x="600" y="90"/>
      </p:cViewPr>
      <p:guideLst>
        <p:guide orient="horz" pos="3120"/>
        <p:guide pos="5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19/01/2017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39775"/>
            <a:ext cx="6592888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144747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289494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434241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578988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723735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6pPr>
    <a:lvl7pPr marL="868482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7pPr>
    <a:lvl8pPr marL="1013229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8pPr>
    <a:lvl9pPr marL="1157976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617" y="3077091"/>
            <a:ext cx="14968910" cy="21234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232" y="5613454"/>
            <a:ext cx="12327685" cy="2531689"/>
          </a:xfrm>
        </p:spPr>
        <p:txBody>
          <a:bodyPr/>
          <a:lstStyle>
            <a:lvl1pPr marL="0" indent="0" algn="ctr">
              <a:buNone/>
              <a:defRPr/>
            </a:lvl1pPr>
            <a:lvl2pPr marL="366530" indent="0" algn="ctr">
              <a:buNone/>
              <a:defRPr/>
            </a:lvl2pPr>
            <a:lvl3pPr marL="733063" indent="0" algn="ctr">
              <a:buNone/>
              <a:defRPr/>
            </a:lvl3pPr>
            <a:lvl4pPr marL="1099594" indent="0" algn="ctr">
              <a:buNone/>
              <a:defRPr/>
            </a:lvl4pPr>
            <a:lvl5pPr marL="1466124" indent="0" algn="ctr">
              <a:buNone/>
              <a:defRPr/>
            </a:lvl5pPr>
            <a:lvl6pPr marL="1832654" indent="0" algn="ctr">
              <a:buNone/>
              <a:defRPr/>
            </a:lvl6pPr>
            <a:lvl7pPr marL="2199187" indent="0" algn="ctr">
              <a:buNone/>
              <a:defRPr/>
            </a:lvl7pPr>
            <a:lvl8pPr marL="2565718" indent="0" algn="ctr">
              <a:buNone/>
              <a:defRPr/>
            </a:lvl8pPr>
            <a:lvl9pPr marL="293225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67893" y="396846"/>
            <a:ext cx="3961842" cy="84521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413" y="396846"/>
            <a:ext cx="11824781" cy="84521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152" y="6365586"/>
            <a:ext cx="14968258" cy="1967591"/>
          </a:xfrm>
        </p:spPr>
        <p:txBody>
          <a:bodyPr anchor="t"/>
          <a:lstStyle>
            <a:lvl1pPr algn="l">
              <a:defRPr sz="320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152" y="4198536"/>
            <a:ext cx="14968258" cy="2167051"/>
          </a:xfrm>
        </p:spPr>
        <p:txBody>
          <a:bodyPr anchor="b"/>
          <a:lstStyle>
            <a:lvl1pPr marL="0" indent="0">
              <a:buNone/>
              <a:defRPr sz="1602"/>
            </a:lvl1pPr>
            <a:lvl2pPr marL="366530" indent="0">
              <a:buNone/>
              <a:defRPr sz="1443"/>
            </a:lvl2pPr>
            <a:lvl3pPr marL="733063" indent="0">
              <a:buNone/>
              <a:defRPr sz="1281"/>
            </a:lvl3pPr>
            <a:lvl4pPr marL="1099594" indent="0">
              <a:buNone/>
              <a:defRPr sz="1122"/>
            </a:lvl4pPr>
            <a:lvl5pPr marL="1466124" indent="0">
              <a:buNone/>
              <a:defRPr sz="1122"/>
            </a:lvl5pPr>
            <a:lvl6pPr marL="1832654" indent="0">
              <a:buNone/>
              <a:defRPr sz="1122"/>
            </a:lvl6pPr>
            <a:lvl7pPr marL="2199187" indent="0">
              <a:buNone/>
              <a:defRPr sz="1122"/>
            </a:lvl7pPr>
            <a:lvl8pPr marL="2565718" indent="0">
              <a:buNone/>
              <a:defRPr sz="1122"/>
            </a:lvl8pPr>
            <a:lvl9pPr marL="2932250" indent="0">
              <a:buNone/>
              <a:defRPr sz="11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409" y="2311456"/>
            <a:ext cx="7892983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36097" y="2311456"/>
            <a:ext cx="7893638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409" y="2217439"/>
            <a:ext cx="7780646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0409" y="3141497"/>
            <a:ext cx="7780646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45819" y="2217439"/>
            <a:ext cx="7783912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45819" y="3141497"/>
            <a:ext cx="7783912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412" y="394249"/>
            <a:ext cx="5793848" cy="1678789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5215" y="394246"/>
            <a:ext cx="9844514" cy="8454720"/>
          </a:xfrm>
        </p:spPr>
        <p:txBody>
          <a:bodyPr/>
          <a:lstStyle>
            <a:lvl1pPr>
              <a:defRPr sz="2565"/>
            </a:lvl1pPr>
            <a:lvl2pPr>
              <a:defRPr sz="2244"/>
            </a:lvl2pPr>
            <a:lvl3pPr>
              <a:defRPr sz="1923"/>
            </a:lvl3pPr>
            <a:lvl4pPr>
              <a:defRPr sz="1602"/>
            </a:lvl4pPr>
            <a:lvl5pPr>
              <a:defRPr sz="16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0412" y="2073036"/>
            <a:ext cx="5793848" cy="6775930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1755" y="6934356"/>
            <a:ext cx="10566214" cy="818618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51755" y="885105"/>
            <a:ext cx="10566214" cy="5943808"/>
          </a:xfrm>
        </p:spPr>
        <p:txBody>
          <a:bodyPr/>
          <a:lstStyle>
            <a:lvl1pPr marL="0" indent="0">
              <a:buNone/>
              <a:defRPr sz="2565"/>
            </a:lvl1pPr>
            <a:lvl2pPr marL="366530" indent="0">
              <a:buNone/>
              <a:defRPr sz="2244"/>
            </a:lvl2pPr>
            <a:lvl3pPr marL="733063" indent="0">
              <a:buNone/>
              <a:defRPr sz="1923"/>
            </a:lvl3pPr>
            <a:lvl4pPr marL="1099594" indent="0">
              <a:buNone/>
              <a:defRPr sz="1602"/>
            </a:lvl4pPr>
            <a:lvl5pPr marL="1466124" indent="0">
              <a:buNone/>
              <a:defRPr sz="1602"/>
            </a:lvl5pPr>
            <a:lvl6pPr marL="1832654" indent="0">
              <a:buNone/>
              <a:defRPr sz="1602"/>
            </a:lvl6pPr>
            <a:lvl7pPr marL="2199187" indent="0">
              <a:buNone/>
              <a:defRPr sz="1602"/>
            </a:lvl7pPr>
            <a:lvl8pPr marL="2565718" indent="0">
              <a:buNone/>
              <a:defRPr sz="1602"/>
            </a:lvl8pPr>
            <a:lvl9pPr marL="2932250" indent="0">
              <a:buNone/>
              <a:defRPr sz="1602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1755" y="7752974"/>
            <a:ext cx="10566214" cy="1162478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410" y="396844"/>
            <a:ext cx="15849319" cy="16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0410" y="2311456"/>
            <a:ext cx="15849319" cy="65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0410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6564" y="9020896"/>
            <a:ext cx="5577011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620289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5130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+mj-lt"/>
          <a:ea typeface="+mj-ea"/>
          <a:cs typeface="+mj-cs"/>
        </a:defRPr>
      </a:lvl1pPr>
      <a:lvl2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2pPr>
      <a:lvl3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3pPr>
      <a:lvl4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4pPr>
      <a:lvl5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5pPr>
      <a:lvl6pPr marL="366530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6pPr>
      <a:lvl7pPr marL="733063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7pPr>
      <a:lvl8pPr marL="109959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8pPr>
      <a:lvl9pPr marL="146612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9pPr>
    </p:titleStyle>
    <p:bodyStyle>
      <a:lvl1pPr marL="1254861" indent="-125486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11704">
          <a:solidFill>
            <a:schemeClr val="tx1"/>
          </a:solidFill>
          <a:latin typeface="+mn-lt"/>
          <a:ea typeface="+mn-ea"/>
          <a:cs typeface="+mn-cs"/>
        </a:defRPr>
      </a:lvl1pPr>
      <a:lvl2pPr marL="2719711" indent="-1046142" algn="l" defTabSz="3347143" rtl="0" eaLnBrk="0" fontAlgn="base" hangingPunct="0">
        <a:spcBef>
          <a:spcPct val="20000"/>
        </a:spcBef>
        <a:spcAft>
          <a:spcPct val="0"/>
        </a:spcAft>
        <a:buChar char="–"/>
        <a:defRPr sz="10261">
          <a:solidFill>
            <a:schemeClr val="tx1"/>
          </a:solidFill>
          <a:latin typeface="+mn-lt"/>
        </a:defRPr>
      </a:lvl2pPr>
      <a:lvl3pPr marL="4184564" indent="-83742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8818">
          <a:solidFill>
            <a:schemeClr val="tx1"/>
          </a:solidFill>
          <a:latin typeface="+mn-lt"/>
        </a:defRPr>
      </a:lvl3pPr>
      <a:lvl4pPr marL="5858135" indent="-836150" algn="l" defTabSz="3347143" rtl="0" eaLnBrk="0" fontAlgn="base" hangingPunct="0">
        <a:spcBef>
          <a:spcPct val="20000"/>
        </a:spcBef>
        <a:spcAft>
          <a:spcPct val="0"/>
        </a:spcAft>
        <a:buChar char="–"/>
        <a:defRPr sz="7295">
          <a:solidFill>
            <a:schemeClr val="tx1"/>
          </a:solidFill>
          <a:latin typeface="+mn-lt"/>
        </a:defRPr>
      </a:lvl4pPr>
      <a:lvl5pPr marL="7532980" indent="-837421" algn="l" defTabSz="3347143" rtl="0" eaLnBrk="0" fontAlgn="base" hangingPunct="0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5pPr>
      <a:lvl6pPr marL="789951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6pPr>
      <a:lvl7pPr marL="826604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7pPr>
      <a:lvl8pPr marL="863257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8pPr>
      <a:lvl9pPr marL="8999104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1pPr>
      <a:lvl2pPr marL="36653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2pPr>
      <a:lvl3pPr marL="733063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3pPr>
      <a:lvl4pPr marL="109959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4pPr>
      <a:lvl5pPr marL="146612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5pPr>
      <a:lvl6pPr marL="183265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6pPr>
      <a:lvl7pPr marL="2199187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7pPr>
      <a:lvl8pPr marL="2565718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8pPr>
      <a:lvl9pPr marL="293225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6303" y="154266"/>
            <a:ext cx="17285557" cy="7544989"/>
            <a:chOff x="146303" y="154266"/>
            <a:chExt cx="17285557" cy="7544989"/>
          </a:xfrm>
        </p:grpSpPr>
        <p:sp>
          <p:nvSpPr>
            <p:cNvPr id="97" name="Rounded Rectangle 96"/>
            <p:cNvSpPr/>
            <p:nvPr/>
          </p:nvSpPr>
          <p:spPr bwMode="auto">
            <a:xfrm>
              <a:off x="5726386" y="154266"/>
              <a:ext cx="4977770" cy="729105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EOS</a:t>
              </a:r>
            </a:p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+</a:t>
              </a:r>
            </a:p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CTA</a:t>
              </a:r>
              <a:endPara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Rounded Rectangle 97"/>
            <p:cNvSpPr/>
            <p:nvPr/>
          </p:nvSpPr>
          <p:spPr bwMode="auto">
            <a:xfrm>
              <a:off x="146303" y="3150436"/>
              <a:ext cx="5211309" cy="124297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Experiment 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14053136" y="2847715"/>
              <a:ext cx="3378724" cy="4851540"/>
              <a:chOff x="8696374" y="29385486"/>
              <a:chExt cx="1646128" cy="2363690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115" name="Group 114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26" name="Rectangle 125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7" name="Rectangle 126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8" name="Rectangle 127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9" name="Rectangle 128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16" name="Group 115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22" name="Rectangle 121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17" name="Group 116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18" name="Rectangle 117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" name="Rectangle 119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175125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6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14" name="TextBox 113"/>
              <p:cNvSpPr txBox="1"/>
              <p:nvPr/>
            </p:nvSpPr>
            <p:spPr>
              <a:xfrm>
                <a:off x="8696374" y="30713403"/>
                <a:ext cx="1258330" cy="76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800" b="1" dirty="0" smtClean="0"/>
                  <a:t>Tape</a:t>
                </a:r>
              </a:p>
              <a:p>
                <a:r>
                  <a:rPr lang="en-US" sz="4800" b="1" dirty="0" smtClean="0"/>
                  <a:t>libraries</a:t>
                </a:r>
                <a:endParaRPr lang="en-US" sz="4800" b="1" dirty="0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10939782" y="5931724"/>
              <a:ext cx="2878256" cy="1649939"/>
              <a:chOff x="5621571" y="30779411"/>
              <a:chExt cx="1402298" cy="803857"/>
            </a:xfrm>
          </p:grpSpPr>
          <p:sp>
            <p:nvSpPr>
              <p:cNvPr id="111" name="Left-Right Arrow 110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5987598" y="30983271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270668" y="2974617"/>
              <a:ext cx="2421050" cy="1649939"/>
              <a:chOff x="5621571" y="30779411"/>
              <a:chExt cx="1402298" cy="803857"/>
            </a:xfrm>
          </p:grpSpPr>
          <p:sp>
            <p:nvSpPr>
              <p:cNvPr id="37" name="Left-Right Arrow 36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987598" y="30983271"/>
                <a:ext cx="670246" cy="37487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4400" dirty="0" smtClean="0"/>
                  <a:t>Files</a:t>
                </a:r>
                <a:endParaRPr lang="en-US" sz="4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714530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6DAC33-CFF7-41E7-85A5-6CB846289E2F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45345</TotalTime>
  <Words>8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Steven Murray</cp:lastModifiedBy>
  <cp:revision>1008</cp:revision>
  <cp:lastPrinted>2016-09-30T08:16:07Z</cp:lastPrinted>
  <dcterms:created xsi:type="dcterms:W3CDTF">2012-05-09T09:55:47Z</dcterms:created>
  <dcterms:modified xsi:type="dcterms:W3CDTF">2017-01-19T09:11:28Z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