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7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2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7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88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25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30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4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0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0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71663-38B6-4AB7-86D2-179BB60705B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95003-226B-49E7-89CF-9B045400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5834" y="114300"/>
            <a:ext cx="9402082" cy="6629400"/>
            <a:chOff x="228600" y="990600"/>
            <a:chExt cx="8839200" cy="5791200"/>
          </a:xfrm>
        </p:grpSpPr>
        <p:grpSp>
          <p:nvGrpSpPr>
            <p:cNvPr id="5" name="Group 58"/>
            <p:cNvGrpSpPr>
              <a:grpSpLocks/>
            </p:cNvGrpSpPr>
            <p:nvPr/>
          </p:nvGrpSpPr>
          <p:grpSpPr bwMode="auto">
            <a:xfrm>
              <a:off x="5867400" y="5867400"/>
              <a:ext cx="628650" cy="800100"/>
              <a:chOff x="6934200" y="5715000"/>
              <a:chExt cx="628650" cy="80010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934200" y="5715000"/>
                <a:ext cx="628650" cy="8001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Disk</a:t>
                </a: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016750" y="6038850"/>
                <a:ext cx="463550" cy="4222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8375650" y="3641725"/>
              <a:ext cx="692150" cy="657225"/>
            </a:xfrm>
            <a:custGeom>
              <a:avLst/>
              <a:gdLst>
                <a:gd name="connsiteX0" fmla="*/ 0 w 942392"/>
                <a:gd name="connsiteY0" fmla="*/ 905069 h 905069"/>
                <a:gd name="connsiteX1" fmla="*/ 0 w 942392"/>
                <a:gd name="connsiteY1" fmla="*/ 0 h 905069"/>
                <a:gd name="connsiteX2" fmla="*/ 774441 w 942392"/>
                <a:gd name="connsiteY2" fmla="*/ 0 h 905069"/>
                <a:gd name="connsiteX3" fmla="*/ 933061 w 942392"/>
                <a:gd name="connsiteY3" fmla="*/ 158620 h 905069"/>
                <a:gd name="connsiteX4" fmla="*/ 942392 w 942392"/>
                <a:gd name="connsiteY4" fmla="*/ 905069 h 905069"/>
                <a:gd name="connsiteX5" fmla="*/ 0 w 942392"/>
                <a:gd name="connsiteY5" fmla="*/ 905069 h 9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2392" h="905069">
                  <a:moveTo>
                    <a:pt x="0" y="905069"/>
                  </a:moveTo>
                  <a:lnTo>
                    <a:pt x="0" y="0"/>
                  </a:lnTo>
                  <a:lnTo>
                    <a:pt x="774441" y="0"/>
                  </a:lnTo>
                  <a:lnTo>
                    <a:pt x="933061" y="158620"/>
                  </a:lnTo>
                  <a:lnTo>
                    <a:pt x="942392" y="905069"/>
                  </a:lnTo>
                  <a:lnTo>
                    <a:pt x="0" y="905069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Tape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962400" y="57912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Remote</a:t>
              </a:r>
            </a:p>
            <a:p>
              <a:pPr algn="ctr" eaLnBrk="1" hangingPunct="1">
                <a:defRPr/>
              </a:pPr>
              <a:r>
                <a:rPr lang="en-US" dirty="0"/>
                <a:t>storage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705600" y="2689225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tape server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629400" y="2765425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tape server</a:t>
              </a:r>
              <a:endParaRPr lang="en-GB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219200" y="28194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front-end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1000" y="45720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command-line</a:t>
              </a:r>
            </a:p>
            <a:p>
              <a:pPr algn="ctr" eaLnBrk="1" hangingPunct="1">
                <a:defRPr/>
              </a:pPr>
              <a:r>
                <a:rPr lang="en-US" dirty="0"/>
                <a:t>tools</a:t>
              </a:r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04800" y="46482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command-line</a:t>
              </a:r>
            </a:p>
            <a:p>
              <a:pPr algn="ctr" eaLnBrk="1" hangingPunct="1">
                <a:defRPr/>
              </a:pPr>
              <a:r>
                <a:rPr lang="en-US" dirty="0"/>
                <a:t>tools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124200" y="2362200"/>
              <a:ext cx="3276600" cy="1981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r>
                <a:rPr lang="en-US" dirty="0"/>
                <a:t>CTA </a:t>
              </a:r>
              <a:r>
                <a:rPr lang="en-US" dirty="0" smtClean="0"/>
                <a:t>metadata </a:t>
              </a:r>
              <a:r>
                <a:rPr lang="en-US" dirty="0"/>
                <a:t>store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52800" y="28956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Tape catalogue</a:t>
              </a:r>
              <a:endParaRPr lang="en-GB" sz="11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52800" y="32639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Drive status</a:t>
              </a:r>
              <a:endParaRPr lang="en-GB" sz="11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49813" y="28956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Hardware layout</a:t>
              </a:r>
              <a:endParaRPr lang="en-GB" sz="11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52800" y="40005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Queues</a:t>
              </a:r>
              <a:endParaRPr lang="en-GB" sz="11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4388" y="36322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Tape pools</a:t>
              </a:r>
              <a:endParaRPr lang="en-GB" sz="11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49813" y="40005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Mount policies</a:t>
              </a:r>
              <a:endParaRPr lang="en-GB" sz="11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49813" y="32639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Drive capabilities</a:t>
              </a:r>
              <a:endParaRPr lang="en-GB" sz="11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849813" y="3632200"/>
              <a:ext cx="1295400" cy="1905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1100" dirty="0"/>
                <a:t>Routing</a:t>
              </a:r>
              <a:endParaRPr lang="en-GB" sz="1100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28600" y="47244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command-line</a:t>
              </a:r>
            </a:p>
            <a:p>
              <a:pPr algn="ctr" eaLnBrk="1" hangingPunct="1">
                <a:defRPr/>
              </a:pPr>
              <a:r>
                <a:rPr lang="en-US" dirty="0"/>
                <a:t>tools</a:t>
              </a:r>
              <a:endParaRPr lang="en-GB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143000" y="28956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front-end</a:t>
              </a:r>
              <a:endParaRPr lang="en-GB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553200" y="2879725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r>
                <a:rPr lang="en-US" dirty="0"/>
                <a:t>CTA</a:t>
              </a:r>
            </a:p>
            <a:p>
              <a:pPr algn="ctr" eaLnBrk="1" hangingPunct="1">
                <a:defRPr/>
              </a:pPr>
              <a:r>
                <a:rPr lang="en-US" dirty="0"/>
                <a:t>tape server</a:t>
              </a:r>
              <a:endParaRPr lang="en-GB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733800" y="990600"/>
              <a:ext cx="22098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/>
                <a:t>Archive</a:t>
              </a:r>
            </a:p>
            <a:p>
              <a:pPr algn="ctr" eaLnBrk="1" hangingPunct="1">
                <a:defRPr/>
              </a:pPr>
              <a:r>
                <a:rPr lang="en-US" dirty="0"/>
                <a:t>namespace</a:t>
              </a:r>
            </a:p>
            <a:p>
              <a:pPr algn="ctr" eaLnBrk="1" hangingPunct="1">
                <a:defRPr/>
              </a:pPr>
              <a:r>
                <a:rPr lang="en-US" dirty="0"/>
                <a:t>e.g. CASTOR </a:t>
              </a:r>
              <a:r>
                <a:rPr lang="en-US" dirty="0" err="1"/>
                <a:t>nsd</a:t>
              </a:r>
              <a:endParaRPr lang="en-GB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894138" y="5867400"/>
              <a:ext cx="1752600" cy="8382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smtClean="0"/>
                <a:t>Disk</a:t>
              </a:r>
              <a:endParaRPr lang="en-US" dirty="0"/>
            </a:p>
            <a:p>
              <a:pPr algn="ctr" eaLnBrk="1" hangingPunct="1">
                <a:defRPr/>
              </a:pPr>
              <a:r>
                <a:rPr lang="en-US" dirty="0"/>
                <a:t>s</a:t>
              </a:r>
              <a:r>
                <a:rPr lang="en-US" dirty="0" smtClean="0"/>
                <a:t>torage</a:t>
              </a:r>
              <a:endParaRPr lang="en-US" dirty="0"/>
            </a:p>
            <a:p>
              <a:pPr algn="ctr" eaLnBrk="1" hangingPunct="1">
                <a:defRPr/>
              </a:pPr>
              <a:r>
                <a:rPr lang="en-US" dirty="0"/>
                <a:t>e.g. EOS</a:t>
              </a:r>
              <a:endParaRPr lang="en-GB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2362200" y="3886200"/>
              <a:ext cx="1581150" cy="18288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1219200" y="3886200"/>
              <a:ext cx="53340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2057400" y="1504950"/>
              <a:ext cx="1611313" cy="124142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6008688" y="1504950"/>
              <a:ext cx="1420812" cy="11239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5791200" y="3886200"/>
              <a:ext cx="1638300" cy="1828800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40025" y="3600450"/>
              <a:ext cx="5334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248400" y="3602038"/>
              <a:ext cx="533400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olded Corner 39"/>
            <p:cNvSpPr/>
            <p:nvPr/>
          </p:nvSpPr>
          <p:spPr>
            <a:xfrm>
              <a:off x="4343400" y="4572000"/>
              <a:ext cx="1600200" cy="762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r>
                <a:rPr lang="en-US" sz="1200" dirty="0"/>
                <a:t>Two prototypes</a:t>
              </a:r>
            </a:p>
            <a:p>
              <a:pPr marL="171450" indent="-171450" eaLnBrk="1" hangingPunct="1">
                <a:buFont typeface="Arial" panose="020B0604020202020204" pitchFamily="34" charset="0"/>
                <a:buChar char="•"/>
                <a:defRPr/>
              </a:pPr>
              <a:r>
                <a:rPr lang="en-US" sz="1200" dirty="0" err="1"/>
                <a:t>Ceph</a:t>
              </a:r>
              <a:endParaRPr lang="en-US" sz="1200" dirty="0"/>
            </a:p>
            <a:p>
              <a:pPr marL="171450" indent="-171450" eaLnBrk="1" hangingPunct="1">
                <a:buFont typeface="Arial" panose="020B0604020202020204" pitchFamily="34" charset="0"/>
                <a:buChar char="•"/>
                <a:defRPr/>
              </a:pPr>
              <a:r>
                <a:rPr lang="en-US" sz="1200" dirty="0"/>
                <a:t>Local file system</a:t>
              </a:r>
              <a:endParaRPr lang="en-GB" sz="12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749800" y="4210050"/>
              <a:ext cx="276225" cy="361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1"/>
            <p:cNvSpPr txBox="1">
              <a:spLocks noChangeArrowheads="1"/>
            </p:cNvSpPr>
            <p:nvPr/>
          </p:nvSpPr>
          <p:spPr bwMode="auto">
            <a:xfrm rot="18695080">
              <a:off x="6501607" y="4774406"/>
              <a:ext cx="6731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861AA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3861AA"/>
                </a:buClr>
                <a:buFont typeface="Arial" panose="020B0604020202020204" pitchFamily="34" charset="0"/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/>
                <a:t>Data</a:t>
              </a:r>
              <a:endParaRPr lang="en-GB" altLang="en-US" sz="1800"/>
            </a:p>
          </p:txBody>
        </p:sp>
        <p:sp>
          <p:nvSpPr>
            <p:cNvPr id="43" name="TextBox 39"/>
            <p:cNvSpPr txBox="1">
              <a:spLocks noChangeArrowheads="1"/>
            </p:cNvSpPr>
            <p:nvPr/>
          </p:nvSpPr>
          <p:spPr bwMode="auto">
            <a:xfrm rot="19366460">
              <a:off x="1908175" y="1851025"/>
              <a:ext cx="16875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861AA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3861AA"/>
                </a:buClr>
                <a:buFont typeface="Arial" panose="020B0604020202020204" pitchFamily="34" charset="0"/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00"/>
                <a:t>Commands/control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8291513" y="3717925"/>
              <a:ext cx="693737" cy="657225"/>
            </a:xfrm>
            <a:custGeom>
              <a:avLst/>
              <a:gdLst>
                <a:gd name="connsiteX0" fmla="*/ 0 w 942392"/>
                <a:gd name="connsiteY0" fmla="*/ 905069 h 905069"/>
                <a:gd name="connsiteX1" fmla="*/ 0 w 942392"/>
                <a:gd name="connsiteY1" fmla="*/ 0 h 905069"/>
                <a:gd name="connsiteX2" fmla="*/ 774441 w 942392"/>
                <a:gd name="connsiteY2" fmla="*/ 0 h 905069"/>
                <a:gd name="connsiteX3" fmla="*/ 933061 w 942392"/>
                <a:gd name="connsiteY3" fmla="*/ 158620 h 905069"/>
                <a:gd name="connsiteX4" fmla="*/ 942392 w 942392"/>
                <a:gd name="connsiteY4" fmla="*/ 905069 h 905069"/>
                <a:gd name="connsiteX5" fmla="*/ 0 w 942392"/>
                <a:gd name="connsiteY5" fmla="*/ 905069 h 9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2392" h="905069">
                  <a:moveTo>
                    <a:pt x="0" y="905069"/>
                  </a:moveTo>
                  <a:lnTo>
                    <a:pt x="0" y="0"/>
                  </a:lnTo>
                  <a:lnTo>
                    <a:pt x="774441" y="0"/>
                  </a:lnTo>
                  <a:lnTo>
                    <a:pt x="933061" y="158620"/>
                  </a:lnTo>
                  <a:lnTo>
                    <a:pt x="942392" y="905069"/>
                  </a:lnTo>
                  <a:lnTo>
                    <a:pt x="0" y="905069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Tape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8197850" y="3838575"/>
              <a:ext cx="692150" cy="657225"/>
            </a:xfrm>
            <a:custGeom>
              <a:avLst/>
              <a:gdLst>
                <a:gd name="connsiteX0" fmla="*/ 0 w 942392"/>
                <a:gd name="connsiteY0" fmla="*/ 905069 h 905069"/>
                <a:gd name="connsiteX1" fmla="*/ 0 w 942392"/>
                <a:gd name="connsiteY1" fmla="*/ 0 h 905069"/>
                <a:gd name="connsiteX2" fmla="*/ 774441 w 942392"/>
                <a:gd name="connsiteY2" fmla="*/ 0 h 905069"/>
                <a:gd name="connsiteX3" fmla="*/ 933061 w 942392"/>
                <a:gd name="connsiteY3" fmla="*/ 158620 h 905069"/>
                <a:gd name="connsiteX4" fmla="*/ 942392 w 942392"/>
                <a:gd name="connsiteY4" fmla="*/ 905069 h 905069"/>
                <a:gd name="connsiteX5" fmla="*/ 0 w 942392"/>
                <a:gd name="connsiteY5" fmla="*/ 905069 h 9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2392" h="905069">
                  <a:moveTo>
                    <a:pt x="0" y="905069"/>
                  </a:moveTo>
                  <a:lnTo>
                    <a:pt x="0" y="0"/>
                  </a:lnTo>
                  <a:lnTo>
                    <a:pt x="774441" y="0"/>
                  </a:lnTo>
                  <a:lnTo>
                    <a:pt x="933061" y="158620"/>
                  </a:lnTo>
                  <a:lnTo>
                    <a:pt x="942392" y="905069"/>
                  </a:lnTo>
                  <a:lnTo>
                    <a:pt x="0" y="905069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Tape</a:t>
              </a:r>
            </a:p>
          </p:txBody>
        </p:sp>
        <p:grpSp>
          <p:nvGrpSpPr>
            <p:cNvPr id="46" name="Group 19490"/>
            <p:cNvGrpSpPr>
              <a:grpSpLocks/>
            </p:cNvGrpSpPr>
            <p:nvPr/>
          </p:nvGrpSpPr>
          <p:grpSpPr bwMode="auto">
            <a:xfrm>
              <a:off x="5791200" y="5981700"/>
              <a:ext cx="628650" cy="800100"/>
              <a:chOff x="6934200" y="5715000"/>
              <a:chExt cx="628650" cy="80010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6934200" y="5715000"/>
                <a:ext cx="628650" cy="8001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Disk</a:t>
                </a: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016750" y="6038850"/>
                <a:ext cx="463550" cy="42227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3160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</Words>
  <Application>Microsoft Office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8</cp:revision>
  <dcterms:created xsi:type="dcterms:W3CDTF">2015-11-23T13:08:59Z</dcterms:created>
  <dcterms:modified xsi:type="dcterms:W3CDTF">2015-12-10T12:52:05Z</dcterms:modified>
</cp:coreProperties>
</file>