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20" autoAdjust="0"/>
    <p:restoredTop sz="94660"/>
  </p:normalViewPr>
  <p:slideViewPr>
    <p:cSldViewPr snapToGrid="0">
      <p:cViewPr varScale="1">
        <p:scale>
          <a:sx n="109" d="100"/>
          <a:sy n="109" d="100"/>
        </p:scale>
        <p:origin x="138" y="18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FFE348-FC69-442C-A1FD-253CF7711218}" type="datetimeFigureOut">
              <a:rPr lang="en-US" smtClean="0"/>
              <a:t>12/10/2015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9D878-EF7E-4C09-8C56-564AC19278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3155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FFE348-FC69-442C-A1FD-253CF7711218}" type="datetimeFigureOut">
              <a:rPr lang="en-US" smtClean="0"/>
              <a:t>12/10/2015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9D878-EF7E-4C09-8C56-564AC19278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24026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FFE348-FC69-442C-A1FD-253CF7711218}" type="datetimeFigureOut">
              <a:rPr lang="en-US" smtClean="0"/>
              <a:t>12/10/2015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9D878-EF7E-4C09-8C56-564AC19278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70780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FFE348-FC69-442C-A1FD-253CF7711218}" type="datetimeFigureOut">
              <a:rPr lang="en-US" smtClean="0"/>
              <a:t>12/10/2015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9D878-EF7E-4C09-8C56-564AC19278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61197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FFE348-FC69-442C-A1FD-253CF7711218}" type="datetimeFigureOut">
              <a:rPr lang="en-US" smtClean="0"/>
              <a:t>12/10/2015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9D878-EF7E-4C09-8C56-564AC19278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68052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FFE348-FC69-442C-A1FD-253CF7711218}" type="datetimeFigureOut">
              <a:rPr lang="en-US" smtClean="0"/>
              <a:t>12/10/2015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9D878-EF7E-4C09-8C56-564AC19278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73637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FFE348-FC69-442C-A1FD-253CF7711218}" type="datetimeFigureOut">
              <a:rPr lang="en-US" smtClean="0"/>
              <a:t>12/10/2015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9D878-EF7E-4C09-8C56-564AC19278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59958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FFE348-FC69-442C-A1FD-253CF7711218}" type="datetimeFigureOut">
              <a:rPr lang="en-US" smtClean="0"/>
              <a:t>12/10/2015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9D878-EF7E-4C09-8C56-564AC19278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3353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FFE348-FC69-442C-A1FD-253CF7711218}" type="datetimeFigureOut">
              <a:rPr lang="en-US" smtClean="0"/>
              <a:t>12/10/2015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9D878-EF7E-4C09-8C56-564AC19278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83132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FFE348-FC69-442C-A1FD-253CF7711218}" type="datetimeFigureOut">
              <a:rPr lang="en-US" smtClean="0"/>
              <a:t>12/10/2015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9D878-EF7E-4C09-8C56-564AC19278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43784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FFE348-FC69-442C-A1FD-253CF7711218}" type="datetimeFigureOut">
              <a:rPr lang="en-US" smtClean="0"/>
              <a:t>12/10/2015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9D878-EF7E-4C09-8C56-564AC19278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38705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FE348-FC69-442C-A1FD-253CF7711218}" type="datetimeFigureOut">
              <a:rPr lang="en-US" smtClean="0"/>
              <a:t>12/10/2015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B9D878-EF7E-4C09-8C56-564AC19278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92622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ded Corner 1"/>
          <p:cNvSpPr/>
          <p:nvPr/>
        </p:nvSpPr>
        <p:spPr>
          <a:xfrm rot="16200000">
            <a:off x="3614602" y="1769433"/>
            <a:ext cx="1020220" cy="1177061"/>
          </a:xfrm>
          <a:prstGeom prst="foldedCorner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ounded Rectangle 3"/>
          <p:cNvSpPr/>
          <p:nvPr/>
        </p:nvSpPr>
        <p:spPr>
          <a:xfrm>
            <a:off x="7487909" y="5479429"/>
            <a:ext cx="2391507" cy="1051438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t" anchorCtr="0"/>
          <a:lstStyle/>
          <a:p>
            <a:pPr algn="ctr"/>
            <a:r>
              <a:rPr lang="en-US" dirty="0" smtClean="0"/>
              <a:t>Tape </a:t>
            </a:r>
            <a:r>
              <a:rPr lang="en-US" dirty="0" smtClean="0"/>
              <a:t>Storage </a:t>
            </a:r>
            <a:r>
              <a:rPr lang="en-US" dirty="0"/>
              <a:t>E</a:t>
            </a:r>
            <a:r>
              <a:rPr lang="en-US" dirty="0" smtClean="0"/>
              <a:t>lement</a:t>
            </a:r>
            <a:endParaRPr lang="en-US" dirty="0" smtClean="0"/>
          </a:p>
        </p:txBody>
      </p:sp>
      <p:sp>
        <p:nvSpPr>
          <p:cNvPr id="5" name="Rounded Rectangle 4"/>
          <p:cNvSpPr/>
          <p:nvPr/>
        </p:nvSpPr>
        <p:spPr>
          <a:xfrm>
            <a:off x="1544311" y="5479429"/>
            <a:ext cx="2391507" cy="1051438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t" anchorCtr="0"/>
          <a:lstStyle/>
          <a:p>
            <a:pPr algn="ctr"/>
            <a:r>
              <a:rPr lang="en-US" dirty="0" smtClean="0"/>
              <a:t>Disk </a:t>
            </a:r>
            <a:r>
              <a:rPr lang="en-US" dirty="0" smtClean="0"/>
              <a:t>Storage </a:t>
            </a:r>
            <a:r>
              <a:rPr lang="en-US" dirty="0"/>
              <a:t>E</a:t>
            </a:r>
            <a:r>
              <a:rPr lang="en-US" dirty="0" smtClean="0"/>
              <a:t>lement</a:t>
            </a:r>
            <a:endParaRPr lang="en-US" dirty="0" smtClean="0"/>
          </a:p>
        </p:txBody>
      </p:sp>
      <p:sp>
        <p:nvSpPr>
          <p:cNvPr id="6" name="Rounded Rectangle 5"/>
          <p:cNvSpPr/>
          <p:nvPr/>
        </p:nvSpPr>
        <p:spPr>
          <a:xfrm>
            <a:off x="1758460" y="662151"/>
            <a:ext cx="8120956" cy="557049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User</a:t>
            </a:r>
            <a:endParaRPr lang="en-US" dirty="0"/>
          </a:p>
        </p:txBody>
      </p:sp>
      <p:grpSp>
        <p:nvGrpSpPr>
          <p:cNvPr id="45" name="Group 44"/>
          <p:cNvGrpSpPr/>
          <p:nvPr/>
        </p:nvGrpSpPr>
        <p:grpSpPr>
          <a:xfrm>
            <a:off x="9140602" y="1577193"/>
            <a:ext cx="2587632" cy="2129770"/>
            <a:chOff x="8463597" y="1341330"/>
            <a:chExt cx="2587632" cy="2129770"/>
          </a:xfrm>
        </p:grpSpPr>
        <p:sp>
          <p:nvSpPr>
            <p:cNvPr id="43" name="Folded Corner 42"/>
            <p:cNvSpPr/>
            <p:nvPr/>
          </p:nvSpPr>
          <p:spPr>
            <a:xfrm rot="16200000">
              <a:off x="8692529" y="1112400"/>
              <a:ext cx="2129769" cy="2587630"/>
            </a:xfrm>
            <a:prstGeom prst="foldedCorner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8463597" y="1655218"/>
              <a:ext cx="2587631" cy="181588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Very low frequency file transfers: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sz="1400" dirty="0" smtClean="0"/>
                <a:t>Standard file transfers in/out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sz="1400" dirty="0" smtClean="0"/>
                <a:t>File deletion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sz="1400" dirty="0" smtClean="0"/>
                <a:t>Bring on-line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sz="1400" dirty="0" smtClean="0"/>
                <a:t>No user jobs against files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sz="1400" dirty="0" smtClean="0"/>
                <a:t>No updates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sz="1400" dirty="0" smtClean="0"/>
                <a:t>No truncations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sz="1400" dirty="0" smtClean="0"/>
                <a:t>No fuse mount</a:t>
              </a:r>
              <a:endParaRPr lang="en-US" sz="1400" dirty="0"/>
            </a:p>
          </p:txBody>
        </p:sp>
      </p:grpSp>
      <p:cxnSp>
        <p:nvCxnSpPr>
          <p:cNvPr id="15" name="Straight Connector 14"/>
          <p:cNvCxnSpPr/>
          <p:nvPr/>
        </p:nvCxnSpPr>
        <p:spPr>
          <a:xfrm flipH="1">
            <a:off x="6485390" y="1331735"/>
            <a:ext cx="45370" cy="2911570"/>
          </a:xfrm>
          <a:prstGeom prst="line">
            <a:avLst/>
          </a:prstGeom>
          <a:ln w="3810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flipH="1">
            <a:off x="5015482" y="1341334"/>
            <a:ext cx="13451" cy="2904499"/>
          </a:xfrm>
          <a:prstGeom prst="line">
            <a:avLst/>
          </a:prstGeom>
          <a:ln w="3810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ounded Rectangle 7"/>
          <p:cNvSpPr/>
          <p:nvPr/>
        </p:nvSpPr>
        <p:spPr>
          <a:xfrm>
            <a:off x="4253685" y="3092934"/>
            <a:ext cx="1523594" cy="771392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t" anchorCtr="0"/>
          <a:lstStyle/>
          <a:p>
            <a:pPr algn="ctr"/>
            <a:r>
              <a:rPr lang="en-US" dirty="0" smtClean="0"/>
              <a:t>Synchronizer</a:t>
            </a:r>
            <a:endParaRPr lang="en-US" dirty="0"/>
          </a:p>
        </p:txBody>
      </p:sp>
      <p:sp>
        <p:nvSpPr>
          <p:cNvPr id="9" name="Down Arrow 8"/>
          <p:cNvSpPr/>
          <p:nvPr/>
        </p:nvSpPr>
        <p:spPr>
          <a:xfrm>
            <a:off x="1935849" y="1341335"/>
            <a:ext cx="738703" cy="4048350"/>
          </a:xfrm>
          <a:prstGeom prst="down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Down Arrow 17"/>
          <p:cNvSpPr/>
          <p:nvPr/>
        </p:nvSpPr>
        <p:spPr>
          <a:xfrm rot="10800000">
            <a:off x="2820322" y="1341332"/>
            <a:ext cx="738703" cy="4048352"/>
          </a:xfrm>
          <a:prstGeom prst="down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Down Arrow 18"/>
          <p:cNvSpPr/>
          <p:nvPr/>
        </p:nvSpPr>
        <p:spPr>
          <a:xfrm rot="16200000">
            <a:off x="5513875" y="4256575"/>
            <a:ext cx="442042" cy="3318865"/>
          </a:xfrm>
          <a:prstGeom prst="down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Down Arrow 19"/>
          <p:cNvSpPr/>
          <p:nvPr/>
        </p:nvSpPr>
        <p:spPr>
          <a:xfrm rot="5400000">
            <a:off x="5665199" y="4580185"/>
            <a:ext cx="144159" cy="3314099"/>
          </a:xfrm>
          <a:prstGeom prst="down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Down Arrow 24"/>
          <p:cNvSpPr/>
          <p:nvPr/>
        </p:nvSpPr>
        <p:spPr>
          <a:xfrm>
            <a:off x="8507770" y="1345429"/>
            <a:ext cx="76709" cy="4044255"/>
          </a:xfrm>
          <a:prstGeom prst="down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Down Arrow 25"/>
          <p:cNvSpPr/>
          <p:nvPr/>
        </p:nvSpPr>
        <p:spPr>
          <a:xfrm rot="10800000">
            <a:off x="8787611" y="1333560"/>
            <a:ext cx="76709" cy="4044255"/>
          </a:xfrm>
          <a:prstGeom prst="down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5" name="Straight Connector 34"/>
          <p:cNvCxnSpPr/>
          <p:nvPr/>
        </p:nvCxnSpPr>
        <p:spPr>
          <a:xfrm>
            <a:off x="5015482" y="4245833"/>
            <a:ext cx="598885" cy="1449153"/>
          </a:xfrm>
          <a:prstGeom prst="line">
            <a:avLst/>
          </a:prstGeom>
          <a:ln w="3810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>
          <a:xfrm flipH="1">
            <a:off x="5777279" y="4243305"/>
            <a:ext cx="708112" cy="1449153"/>
          </a:xfrm>
          <a:prstGeom prst="line">
            <a:avLst/>
          </a:prstGeom>
          <a:ln w="3810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>
          <a:xfrm>
            <a:off x="5660" y="48263"/>
            <a:ext cx="1134509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The flow of data into and out of a tape </a:t>
            </a:r>
            <a:r>
              <a:rPr lang="en-US" sz="2400" dirty="0" smtClean="0"/>
              <a:t>Storage </a:t>
            </a:r>
            <a:r>
              <a:rPr lang="en-US" sz="2400" dirty="0"/>
              <a:t>E</a:t>
            </a:r>
            <a:r>
              <a:rPr lang="en-US" sz="2400" dirty="0" smtClean="0"/>
              <a:t>lement </a:t>
            </a:r>
            <a:r>
              <a:rPr lang="en-US" sz="2400" dirty="0" smtClean="0"/>
              <a:t>when used by an LHC experiment</a:t>
            </a:r>
            <a:endParaRPr lang="en-US" sz="2400" dirty="0"/>
          </a:p>
        </p:txBody>
      </p:sp>
      <p:grpSp>
        <p:nvGrpSpPr>
          <p:cNvPr id="49" name="Group 48"/>
          <p:cNvGrpSpPr/>
          <p:nvPr/>
        </p:nvGrpSpPr>
        <p:grpSpPr>
          <a:xfrm>
            <a:off x="125921" y="2024548"/>
            <a:ext cx="1870914" cy="1780680"/>
            <a:chOff x="10006190" y="4009290"/>
            <a:chExt cx="1870914" cy="1780680"/>
          </a:xfrm>
        </p:grpSpPr>
        <p:sp>
          <p:nvSpPr>
            <p:cNvPr id="48" name="Folded Corner 47"/>
            <p:cNvSpPr/>
            <p:nvPr/>
          </p:nvSpPr>
          <p:spPr>
            <a:xfrm rot="16200000">
              <a:off x="10020816" y="3994668"/>
              <a:ext cx="1780679" cy="1809924"/>
            </a:xfrm>
            <a:prstGeom prst="foldedCorner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10006190" y="4189532"/>
              <a:ext cx="1870914" cy="160043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/>
                <a:t>High frequency, high throughput, random access.  User jobs can be ran against this pool for calibration, data quality monitoring and analysis.</a:t>
              </a:r>
              <a:endParaRPr lang="en-US" sz="1400" dirty="0"/>
            </a:p>
          </p:txBody>
        </p:sp>
      </p:grpSp>
      <p:cxnSp>
        <p:nvCxnSpPr>
          <p:cNvPr id="47" name="Straight Connector 46"/>
          <p:cNvCxnSpPr>
            <a:stCxn id="43" idx="0"/>
          </p:cNvCxnSpPr>
          <p:nvPr/>
        </p:nvCxnSpPr>
        <p:spPr>
          <a:xfrm flipH="1">
            <a:off x="8846872" y="2642078"/>
            <a:ext cx="293732" cy="49222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/>
          <p:cNvCxnSpPr>
            <a:stCxn id="43" idx="0"/>
          </p:cNvCxnSpPr>
          <p:nvPr/>
        </p:nvCxnSpPr>
        <p:spPr>
          <a:xfrm flipH="1">
            <a:off x="8553140" y="2642078"/>
            <a:ext cx="587464" cy="612233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/>
          <p:cNvCxnSpPr>
            <a:stCxn id="44" idx="3"/>
          </p:cNvCxnSpPr>
          <p:nvPr/>
        </p:nvCxnSpPr>
        <p:spPr>
          <a:xfrm flipV="1">
            <a:off x="1996835" y="2894335"/>
            <a:ext cx="198188" cy="110674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/>
          <p:cNvCxnSpPr>
            <a:stCxn id="44" idx="3"/>
          </p:cNvCxnSpPr>
          <p:nvPr/>
        </p:nvCxnSpPr>
        <p:spPr>
          <a:xfrm>
            <a:off x="1996835" y="3005009"/>
            <a:ext cx="1106861" cy="48651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Rectangle 59"/>
          <p:cNvSpPr/>
          <p:nvPr/>
        </p:nvSpPr>
        <p:spPr>
          <a:xfrm>
            <a:off x="5169877" y="4810964"/>
            <a:ext cx="1117577" cy="56685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5105655" y="4508891"/>
            <a:ext cx="118179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err="1" smtClean="0"/>
              <a:t>XRootD</a:t>
            </a:r>
            <a:endParaRPr lang="en-US" dirty="0" smtClean="0"/>
          </a:p>
          <a:p>
            <a:pPr algn="ctr"/>
            <a:r>
              <a:rPr lang="en-US" dirty="0"/>
              <a:t>t</a:t>
            </a:r>
            <a:r>
              <a:rPr lang="en-US" dirty="0" smtClean="0"/>
              <a:t>hird party</a:t>
            </a:r>
          </a:p>
          <a:p>
            <a:pPr algn="ctr"/>
            <a:r>
              <a:rPr lang="en-US" dirty="0" smtClean="0"/>
              <a:t>transfers</a:t>
            </a:r>
            <a:endParaRPr lang="en-US" dirty="0"/>
          </a:p>
        </p:txBody>
      </p:sp>
      <p:cxnSp>
        <p:nvCxnSpPr>
          <p:cNvPr id="32" name="Straight Connector 31"/>
          <p:cNvCxnSpPr>
            <a:stCxn id="2" idx="1"/>
          </p:cNvCxnSpPr>
          <p:nvPr/>
        </p:nvCxnSpPr>
        <p:spPr>
          <a:xfrm>
            <a:off x="4124713" y="2868074"/>
            <a:ext cx="301990" cy="216677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3501727" y="1953576"/>
            <a:ext cx="1272015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Synchronizer is</a:t>
            </a:r>
          </a:p>
          <a:p>
            <a:r>
              <a:rPr lang="en-US" sz="1400" dirty="0" smtClean="0"/>
              <a:t>outside the</a:t>
            </a:r>
          </a:p>
          <a:p>
            <a:r>
              <a:rPr lang="en-US" sz="1400" dirty="0" smtClean="0"/>
              <a:t>scope of this</a:t>
            </a:r>
          </a:p>
          <a:p>
            <a:r>
              <a:rPr lang="en-US" sz="1400" dirty="0" smtClean="0"/>
              <a:t>document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28283045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762</TotalTime>
  <Words>90</Words>
  <Application>Microsoft Office PowerPoint</Application>
  <PresentationFormat>Widescreen</PresentationFormat>
  <Paragraphs>21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Steven Murray</dc:creator>
  <cp:lastModifiedBy>Steven Murray</cp:lastModifiedBy>
  <cp:revision>17</cp:revision>
  <dcterms:created xsi:type="dcterms:W3CDTF">2015-11-27T08:13:13Z</dcterms:created>
  <dcterms:modified xsi:type="dcterms:W3CDTF">2015-12-10T12:31:50Z</dcterms:modified>
</cp:coreProperties>
</file>