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0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32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03346-FFC2-44DE-B9F4-6889F34B8112}" type="datetimeFigureOut">
              <a:rPr lang="en-US" smtClean="0"/>
              <a:t>12/18/2015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167C8-E352-4865-965A-79947F12F4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792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03346-FFC2-44DE-B9F4-6889F34B8112}" type="datetimeFigureOut">
              <a:rPr lang="en-US" smtClean="0"/>
              <a:t>12/18/2015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167C8-E352-4865-965A-79947F12F4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888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03346-FFC2-44DE-B9F4-6889F34B8112}" type="datetimeFigureOut">
              <a:rPr lang="en-US" smtClean="0"/>
              <a:t>12/18/2015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167C8-E352-4865-965A-79947F12F4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639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03346-FFC2-44DE-B9F4-6889F34B8112}" type="datetimeFigureOut">
              <a:rPr lang="en-US" smtClean="0"/>
              <a:t>12/18/2015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167C8-E352-4865-965A-79947F12F4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837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03346-FFC2-44DE-B9F4-6889F34B8112}" type="datetimeFigureOut">
              <a:rPr lang="en-US" smtClean="0"/>
              <a:t>12/18/2015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167C8-E352-4865-965A-79947F12F4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430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03346-FFC2-44DE-B9F4-6889F34B8112}" type="datetimeFigureOut">
              <a:rPr lang="en-US" smtClean="0"/>
              <a:t>12/18/2015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167C8-E352-4865-965A-79947F12F4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069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03346-FFC2-44DE-B9F4-6889F34B8112}" type="datetimeFigureOut">
              <a:rPr lang="en-US" smtClean="0"/>
              <a:t>12/18/2015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167C8-E352-4865-965A-79947F12F4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06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03346-FFC2-44DE-B9F4-6889F34B8112}" type="datetimeFigureOut">
              <a:rPr lang="en-US" smtClean="0"/>
              <a:t>12/18/2015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167C8-E352-4865-965A-79947F12F4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768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03346-FFC2-44DE-B9F4-6889F34B8112}" type="datetimeFigureOut">
              <a:rPr lang="en-US" smtClean="0"/>
              <a:t>12/18/2015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167C8-E352-4865-965A-79947F12F4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535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03346-FFC2-44DE-B9F4-6889F34B8112}" type="datetimeFigureOut">
              <a:rPr lang="en-US" smtClean="0"/>
              <a:t>12/18/2015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167C8-E352-4865-965A-79947F12F4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515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03346-FFC2-44DE-B9F4-6889F34B8112}" type="datetimeFigureOut">
              <a:rPr lang="en-US" smtClean="0"/>
              <a:t>12/18/2015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167C8-E352-4865-965A-79947F12F4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628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D03346-FFC2-44DE-B9F4-6889F34B8112}" type="datetimeFigureOut">
              <a:rPr lang="en-US" smtClean="0"/>
              <a:t>12/18/2015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5167C8-E352-4865-965A-79947F12F4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840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4207273" y="1754423"/>
            <a:ext cx="1140069" cy="1327639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Being archived</a:t>
            </a:r>
            <a:endParaRPr lang="en-US" dirty="0"/>
          </a:p>
        </p:txBody>
      </p:sp>
      <p:cxnSp>
        <p:nvCxnSpPr>
          <p:cNvPr id="10" name="Straight Arrow Connector 9"/>
          <p:cNvCxnSpPr>
            <a:stCxn id="4" idx="3"/>
            <a:endCxn id="5" idx="1"/>
          </p:cNvCxnSpPr>
          <p:nvPr/>
        </p:nvCxnSpPr>
        <p:spPr>
          <a:xfrm>
            <a:off x="2252447" y="2418243"/>
            <a:ext cx="1954826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252447" y="2048910"/>
            <a:ext cx="1957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Marked for archive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>
          <a:xfrm>
            <a:off x="590706" y="417993"/>
            <a:ext cx="1310053" cy="1450731"/>
          </a:xfrm>
          <a:prstGeom prst="ellipse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238095" y="1754423"/>
            <a:ext cx="2014352" cy="1327639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Being worked on</a:t>
            </a:r>
            <a:endParaRPr lang="en-US" dirty="0"/>
          </a:p>
        </p:txBody>
      </p:sp>
      <p:sp>
        <p:nvSpPr>
          <p:cNvPr id="24" name="Isosceles Triangle 23"/>
          <p:cNvSpPr/>
          <p:nvPr/>
        </p:nvSpPr>
        <p:spPr>
          <a:xfrm rot="13800000">
            <a:off x="1555986" y="1693628"/>
            <a:ext cx="114300" cy="96715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45147" y="48661"/>
            <a:ext cx="2401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Open, modify and close</a:t>
            </a:r>
            <a:endParaRPr lang="en-US" dirty="0"/>
          </a:p>
        </p:txBody>
      </p:sp>
      <p:sp>
        <p:nvSpPr>
          <p:cNvPr id="26" name="Rounded Rectangle 25"/>
          <p:cNvSpPr/>
          <p:nvPr/>
        </p:nvSpPr>
        <p:spPr>
          <a:xfrm>
            <a:off x="6377661" y="1754423"/>
            <a:ext cx="1130968" cy="1327639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Archived</a:t>
            </a:r>
            <a:endParaRPr lang="en-US" dirty="0"/>
          </a:p>
        </p:txBody>
      </p:sp>
      <p:cxnSp>
        <p:nvCxnSpPr>
          <p:cNvPr id="27" name="Straight Arrow Connector 26"/>
          <p:cNvCxnSpPr>
            <a:stCxn id="5" idx="3"/>
            <a:endCxn id="26" idx="1"/>
          </p:cNvCxnSpPr>
          <p:nvPr/>
        </p:nvCxnSpPr>
        <p:spPr>
          <a:xfrm>
            <a:off x="5347342" y="2418243"/>
            <a:ext cx="1030319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364671" y="2048910"/>
            <a:ext cx="10061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Archived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20536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15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Steven Murray</dc:creator>
  <cp:lastModifiedBy>Steven Murray</cp:lastModifiedBy>
  <cp:revision>4</cp:revision>
  <dcterms:created xsi:type="dcterms:W3CDTF">2015-12-18T13:11:45Z</dcterms:created>
  <dcterms:modified xsi:type="dcterms:W3CDTF">2015-12-18T13:23:52Z</dcterms:modified>
</cp:coreProperties>
</file>