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4679950" cy="3276600"/>
  <p:notesSz cx="6858000" cy="9144000"/>
  <p:defaultTextStyle>
    <a:defPPr>
      <a:defRPr lang="en-US"/>
    </a:defPPr>
    <a:lvl1pPr marL="0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57114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14227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71340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28454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285567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42680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799794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56907" algn="l" defTabSz="514227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2DEC0"/>
    <a:srgbClr val="BEF4BF"/>
    <a:srgbClr val="BED4F4"/>
    <a:srgbClr val="1E5A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50" d="100"/>
          <a:sy n="150" d="100"/>
        </p:scale>
        <p:origin x="-2976" y="-1302"/>
      </p:cViewPr>
      <p:guideLst>
        <p:guide orient="horz" pos="1032"/>
        <p:guide pos="147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50999" y="1017872"/>
            <a:ext cx="3977958" cy="70234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01995" y="1856742"/>
            <a:ext cx="3275966" cy="83735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571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142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713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284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2855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426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7997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569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481148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0239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03864" y="69024"/>
            <a:ext cx="497245" cy="146764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0505" y="69024"/>
            <a:ext cx="1415359" cy="146764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789412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089259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9685" y="2105522"/>
            <a:ext cx="3977958" cy="650769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9685" y="1388764"/>
            <a:ext cx="3977958" cy="716757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57114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1422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7134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2845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285567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54268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79979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056907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5303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0499" y="401232"/>
            <a:ext cx="956302" cy="1135433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4801" y="401232"/>
            <a:ext cx="956302" cy="1135433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84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998" y="131217"/>
            <a:ext cx="4211956" cy="5461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4001" y="733444"/>
            <a:ext cx="2067790" cy="305664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57114" indent="0">
              <a:buNone/>
              <a:defRPr sz="1100" b="1"/>
            </a:lvl2pPr>
            <a:lvl3pPr marL="514227" indent="0">
              <a:buNone/>
              <a:defRPr sz="1000" b="1"/>
            </a:lvl3pPr>
            <a:lvl4pPr marL="771340" indent="0">
              <a:buNone/>
              <a:defRPr sz="900" b="1"/>
            </a:lvl4pPr>
            <a:lvl5pPr marL="1028454" indent="0">
              <a:buNone/>
              <a:defRPr sz="900" b="1"/>
            </a:lvl5pPr>
            <a:lvl6pPr marL="1285567" indent="0">
              <a:buNone/>
              <a:defRPr sz="900" b="1"/>
            </a:lvl6pPr>
            <a:lvl7pPr marL="1542680" indent="0">
              <a:buNone/>
              <a:defRPr sz="900" b="1"/>
            </a:lvl7pPr>
            <a:lvl8pPr marL="1799794" indent="0">
              <a:buNone/>
              <a:defRPr sz="900" b="1"/>
            </a:lvl8pPr>
            <a:lvl9pPr marL="205690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34001" y="1039107"/>
            <a:ext cx="2067790" cy="1887837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377354" y="733444"/>
            <a:ext cx="2068603" cy="305664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57114" indent="0">
              <a:buNone/>
              <a:defRPr sz="1100" b="1"/>
            </a:lvl2pPr>
            <a:lvl3pPr marL="514227" indent="0">
              <a:buNone/>
              <a:defRPr sz="1000" b="1"/>
            </a:lvl3pPr>
            <a:lvl4pPr marL="771340" indent="0">
              <a:buNone/>
              <a:defRPr sz="900" b="1"/>
            </a:lvl4pPr>
            <a:lvl5pPr marL="1028454" indent="0">
              <a:buNone/>
              <a:defRPr sz="900" b="1"/>
            </a:lvl5pPr>
            <a:lvl6pPr marL="1285567" indent="0">
              <a:buNone/>
              <a:defRPr sz="900" b="1"/>
            </a:lvl6pPr>
            <a:lvl7pPr marL="1542680" indent="0">
              <a:buNone/>
              <a:defRPr sz="900" b="1"/>
            </a:lvl7pPr>
            <a:lvl8pPr marL="1799794" indent="0">
              <a:buNone/>
              <a:defRPr sz="900" b="1"/>
            </a:lvl8pPr>
            <a:lvl9pPr marL="2056907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377354" y="1039107"/>
            <a:ext cx="2068603" cy="1887837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18573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72083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394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3999" y="130457"/>
            <a:ext cx="1539672" cy="555201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29733" y="130459"/>
            <a:ext cx="2616222" cy="27964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3999" y="685659"/>
            <a:ext cx="1539672" cy="2241286"/>
          </a:xfrm>
        </p:spPr>
        <p:txBody>
          <a:bodyPr/>
          <a:lstStyle>
            <a:lvl1pPr marL="0" indent="0">
              <a:buNone/>
              <a:defRPr sz="800"/>
            </a:lvl1pPr>
            <a:lvl2pPr marL="257114" indent="0">
              <a:buNone/>
              <a:defRPr sz="700"/>
            </a:lvl2pPr>
            <a:lvl3pPr marL="514227" indent="0">
              <a:buNone/>
              <a:defRPr sz="600"/>
            </a:lvl3pPr>
            <a:lvl4pPr marL="771340" indent="0">
              <a:buNone/>
              <a:defRPr sz="500"/>
            </a:lvl4pPr>
            <a:lvl5pPr marL="1028454" indent="0">
              <a:buNone/>
              <a:defRPr sz="500"/>
            </a:lvl5pPr>
            <a:lvl6pPr marL="1285567" indent="0">
              <a:buNone/>
              <a:defRPr sz="500"/>
            </a:lvl6pPr>
            <a:lvl7pPr marL="1542680" indent="0">
              <a:buNone/>
              <a:defRPr sz="500"/>
            </a:lvl7pPr>
            <a:lvl8pPr marL="1799794" indent="0">
              <a:buNone/>
              <a:defRPr sz="500"/>
            </a:lvl8pPr>
            <a:lvl9pPr marL="205690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53600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7305" y="2293624"/>
            <a:ext cx="2807970" cy="2707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917305" y="292770"/>
            <a:ext cx="2807970" cy="1965960"/>
          </a:xfrm>
        </p:spPr>
        <p:txBody>
          <a:bodyPr/>
          <a:lstStyle>
            <a:lvl1pPr marL="0" indent="0">
              <a:buNone/>
              <a:defRPr sz="1800"/>
            </a:lvl1pPr>
            <a:lvl2pPr marL="257114" indent="0">
              <a:buNone/>
              <a:defRPr sz="1600"/>
            </a:lvl2pPr>
            <a:lvl3pPr marL="514227" indent="0">
              <a:buNone/>
              <a:defRPr sz="1400"/>
            </a:lvl3pPr>
            <a:lvl4pPr marL="771340" indent="0">
              <a:buNone/>
              <a:defRPr sz="1100"/>
            </a:lvl4pPr>
            <a:lvl5pPr marL="1028454" indent="0">
              <a:buNone/>
              <a:defRPr sz="1100"/>
            </a:lvl5pPr>
            <a:lvl6pPr marL="1285567" indent="0">
              <a:buNone/>
              <a:defRPr sz="1100"/>
            </a:lvl6pPr>
            <a:lvl7pPr marL="1542680" indent="0">
              <a:buNone/>
              <a:defRPr sz="1100"/>
            </a:lvl7pPr>
            <a:lvl8pPr marL="1799794" indent="0">
              <a:buNone/>
              <a:defRPr sz="1100"/>
            </a:lvl8pPr>
            <a:lvl9pPr marL="2056907" indent="0">
              <a:buNone/>
              <a:defRPr sz="11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7305" y="2564396"/>
            <a:ext cx="2807970" cy="384546"/>
          </a:xfrm>
        </p:spPr>
        <p:txBody>
          <a:bodyPr/>
          <a:lstStyle>
            <a:lvl1pPr marL="0" indent="0">
              <a:buNone/>
              <a:defRPr sz="800"/>
            </a:lvl1pPr>
            <a:lvl2pPr marL="257114" indent="0">
              <a:buNone/>
              <a:defRPr sz="700"/>
            </a:lvl2pPr>
            <a:lvl3pPr marL="514227" indent="0">
              <a:buNone/>
              <a:defRPr sz="600"/>
            </a:lvl3pPr>
            <a:lvl4pPr marL="771340" indent="0">
              <a:buNone/>
              <a:defRPr sz="500"/>
            </a:lvl4pPr>
            <a:lvl5pPr marL="1028454" indent="0">
              <a:buNone/>
              <a:defRPr sz="500"/>
            </a:lvl5pPr>
            <a:lvl6pPr marL="1285567" indent="0">
              <a:buNone/>
              <a:defRPr sz="500"/>
            </a:lvl6pPr>
            <a:lvl7pPr marL="1542680" indent="0">
              <a:buNone/>
              <a:defRPr sz="500"/>
            </a:lvl7pPr>
            <a:lvl8pPr marL="1799794" indent="0">
              <a:buNone/>
              <a:defRPr sz="500"/>
            </a:lvl8pPr>
            <a:lvl9pPr marL="2056907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6969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3998" y="131217"/>
            <a:ext cx="4211956" cy="546100"/>
          </a:xfrm>
          <a:prstGeom prst="rect">
            <a:avLst/>
          </a:prstGeom>
        </p:spPr>
        <p:txBody>
          <a:bodyPr vert="horz" lIns="51423" tIns="25711" rIns="51423" bIns="25711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33998" y="764541"/>
            <a:ext cx="4211956" cy="2162405"/>
          </a:xfrm>
          <a:prstGeom prst="rect">
            <a:avLst/>
          </a:prstGeom>
        </p:spPr>
        <p:txBody>
          <a:bodyPr vert="horz" lIns="51423" tIns="25711" rIns="51423" bIns="25711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33998" y="3036926"/>
            <a:ext cx="1091988" cy="174449"/>
          </a:xfrm>
          <a:prstGeom prst="rect">
            <a:avLst/>
          </a:prstGeom>
        </p:spPr>
        <p:txBody>
          <a:bodyPr vert="horz" lIns="51423" tIns="25711" rIns="51423" bIns="25711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86333-F23A-467F-8B51-1B0299BC507D}" type="datetimeFigureOut">
              <a:rPr lang="en-GB" smtClean="0"/>
              <a:t>02/10/2013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98984" y="3036926"/>
            <a:ext cx="1481984" cy="174449"/>
          </a:xfrm>
          <a:prstGeom prst="rect">
            <a:avLst/>
          </a:prstGeom>
        </p:spPr>
        <p:txBody>
          <a:bodyPr vert="horz" lIns="51423" tIns="25711" rIns="51423" bIns="25711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353964" y="3036926"/>
            <a:ext cx="1091988" cy="174449"/>
          </a:xfrm>
          <a:prstGeom prst="rect">
            <a:avLst/>
          </a:prstGeom>
        </p:spPr>
        <p:txBody>
          <a:bodyPr vert="horz" lIns="51423" tIns="25711" rIns="51423" bIns="25711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BBAF67-4B2B-4F3B-B5DE-1F4F1230D14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895613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4227" rtl="0" eaLnBrk="1" latinLnBrk="0" hangingPunct="1">
        <a:spcBef>
          <a:spcPct val="0"/>
        </a:spcBef>
        <a:buNone/>
        <a:defRPr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2836" indent="-19283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17809" indent="-160695" algn="l" defTabSz="514227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42784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899897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57011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14124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71238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28351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185464" indent="-128556" algn="l" defTabSz="514227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57114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14227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71340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28454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285567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42680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799794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56907" algn="l" defTabSz="514227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Rectangle 39"/>
          <p:cNvSpPr/>
          <p:nvPr/>
        </p:nvSpPr>
        <p:spPr>
          <a:xfrm>
            <a:off x="87859" y="62071"/>
            <a:ext cx="4538366" cy="2186744"/>
          </a:xfrm>
          <a:prstGeom prst="rect">
            <a:avLst/>
          </a:prstGeom>
          <a:solidFill>
            <a:srgbClr val="1E5AAE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87859" y="94776"/>
            <a:ext cx="2949590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 server (child process)</a:t>
            </a:r>
            <a:endParaRPr lang="en-GB" sz="2000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2" name="Rectangle 41"/>
          <p:cNvSpPr/>
          <p:nvPr/>
        </p:nvSpPr>
        <p:spPr>
          <a:xfrm rot="16200000">
            <a:off x="2361794" y="1449418"/>
            <a:ext cx="1307139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VDQM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3" name="Rectangle 42"/>
          <p:cNvSpPr/>
          <p:nvPr/>
        </p:nvSpPr>
        <p:spPr>
          <a:xfrm rot="16200000">
            <a:off x="2649826" y="1449418"/>
            <a:ext cx="1307140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VMGR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4" name="Rectangle 43"/>
          <p:cNvSpPr/>
          <p:nvPr/>
        </p:nvSpPr>
        <p:spPr>
          <a:xfrm rot="16200000">
            <a:off x="2937858" y="1449418"/>
            <a:ext cx="1307139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CUPV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2099045" y="1606461"/>
            <a:ext cx="751541" cy="604742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Disk server data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6" name="Rectangle 45"/>
          <p:cNvSpPr/>
          <p:nvPr/>
        </p:nvSpPr>
        <p:spPr>
          <a:xfrm rot="16200000">
            <a:off x="3230603" y="1445285"/>
            <a:ext cx="1297716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RMC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7" name="Rectangle 46"/>
          <p:cNvSpPr/>
          <p:nvPr/>
        </p:nvSpPr>
        <p:spPr>
          <a:xfrm rot="16200000">
            <a:off x="3523394" y="1442400"/>
            <a:ext cx="1293106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 Gateway client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8" name="Rectangle 47"/>
          <p:cNvSpPr/>
          <p:nvPr/>
        </p:nvSpPr>
        <p:spPr>
          <a:xfrm>
            <a:off x="155285" y="1254599"/>
            <a:ext cx="2697658" cy="252028"/>
          </a:xfrm>
          <a:prstGeom prst="rect">
            <a:avLst/>
          </a:prstGeom>
          <a:solidFill>
            <a:srgbClr val="F2DE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Threading library	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9" name="Rectangle 48"/>
          <p:cNvSpPr/>
          <p:nvPr/>
        </p:nvSpPr>
        <p:spPr>
          <a:xfrm>
            <a:off x="148405" y="1908832"/>
            <a:ext cx="868737" cy="304785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Tape::Drive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0" name="Rectangle 49"/>
          <p:cNvSpPr/>
          <p:nvPr/>
        </p:nvSpPr>
        <p:spPr>
          <a:xfrm>
            <a:off x="148405" y="1606461"/>
            <a:ext cx="868737" cy="252028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Tape::File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1" name="Rectangle 50"/>
          <p:cNvSpPr/>
          <p:nvPr/>
        </p:nvSpPr>
        <p:spPr>
          <a:xfrm>
            <a:off x="1087781" y="1908832"/>
            <a:ext cx="936104" cy="302371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Memory block  Manager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2" name="Rectangle 51"/>
          <p:cNvSpPr/>
          <p:nvPr/>
        </p:nvSpPr>
        <p:spPr>
          <a:xfrm>
            <a:off x="1087781" y="1606461"/>
            <a:ext cx="936104" cy="252028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Data FIFO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3" name="Rectangle 52"/>
          <p:cNvSpPr/>
          <p:nvPr/>
        </p:nvSpPr>
        <p:spPr>
          <a:xfrm>
            <a:off x="148405" y="922707"/>
            <a:ext cx="1285714" cy="252028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Tape Thread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4" name="Rectangle 53"/>
          <p:cNvSpPr/>
          <p:nvPr/>
        </p:nvSpPr>
        <p:spPr>
          <a:xfrm>
            <a:off x="1504114" y="913284"/>
            <a:ext cx="1346472" cy="252028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Disk Thread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5" name="Rectangle 54"/>
          <p:cNvSpPr/>
          <p:nvPr/>
        </p:nvSpPr>
        <p:spPr>
          <a:xfrm>
            <a:off x="146805" y="593921"/>
            <a:ext cx="4430032" cy="252028"/>
          </a:xfrm>
          <a:prstGeom prst="rect">
            <a:avLst/>
          </a:prstGeom>
          <a:solidFill>
            <a:srgbClr val="BED4F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Session Manager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6" name="Rectangle 55"/>
          <p:cNvSpPr/>
          <p:nvPr/>
        </p:nvSpPr>
        <p:spPr>
          <a:xfrm rot="16200000">
            <a:off x="395702" y="2605520"/>
            <a:ext cx="882844" cy="360040"/>
          </a:xfrm>
          <a:prstGeom prst="rect">
            <a:avLst/>
          </a:prstGeom>
          <a:solidFill>
            <a:srgbClr val="F2DE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</a:t>
            </a:r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driver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7" name="Rectangle 56"/>
          <p:cNvSpPr/>
          <p:nvPr/>
        </p:nvSpPr>
        <p:spPr>
          <a:xfrm rot="16200000">
            <a:off x="-72392" y="2571793"/>
            <a:ext cx="882845" cy="427491"/>
          </a:xfrm>
          <a:prstGeom prst="rect">
            <a:avLst/>
          </a:prstGeom>
          <a:solidFill>
            <a:srgbClr val="F2DEC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Generic SCSI </a:t>
            </a:r>
            <a:r>
              <a:rPr lang="en-US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ioctl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8" name="Rectangle 57"/>
          <p:cNvSpPr/>
          <p:nvPr/>
        </p:nvSpPr>
        <p:spPr>
          <a:xfrm rot="16200000">
            <a:off x="3822272" y="1442400"/>
            <a:ext cx="1293106" cy="216024"/>
          </a:xfrm>
          <a:prstGeom prst="rect">
            <a:avLst/>
          </a:prstGeom>
          <a:solidFill>
            <a:srgbClr val="BEF4B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Logging</a:t>
            </a:r>
            <a:endParaRPr lang="en-GB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80607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1419</TotalTime>
  <Words>46</Words>
  <Application>Microsoft Office PowerPoint</Application>
  <PresentationFormat>Custom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CERN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Cano</dc:creator>
  <cp:lastModifiedBy>Eric Cano</cp:lastModifiedBy>
  <cp:revision>9</cp:revision>
  <dcterms:created xsi:type="dcterms:W3CDTF">2013-10-01T12:18:19Z</dcterms:created>
  <dcterms:modified xsi:type="dcterms:W3CDTF">2013-10-02T12:13:01Z</dcterms:modified>
</cp:coreProperties>
</file>

<file path=docProps/thumbnail.jpeg>
</file>