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20" autoAdjust="0"/>
    <p:restoredTop sz="94660"/>
  </p:normalViewPr>
  <p:slideViewPr>
    <p:cSldViewPr snapToGrid="0">
      <p:cViewPr varScale="1">
        <p:scale>
          <a:sx n="109" d="100"/>
          <a:sy n="109" d="100"/>
        </p:scale>
        <p:origin x="132" y="18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4ABB7B-A59C-4ED6-ACCB-7A7F4C04F86B}" type="datetimeFigureOut">
              <a:rPr lang="en-US" smtClean="0"/>
              <a:t>12/10/2015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FA80B3-DA18-423A-8D9E-0612E20804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927801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4ABB7B-A59C-4ED6-ACCB-7A7F4C04F86B}" type="datetimeFigureOut">
              <a:rPr lang="en-US" smtClean="0"/>
              <a:t>12/10/2015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FA80B3-DA18-423A-8D9E-0612E20804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494008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4ABB7B-A59C-4ED6-ACCB-7A7F4C04F86B}" type="datetimeFigureOut">
              <a:rPr lang="en-US" smtClean="0"/>
              <a:t>12/10/2015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FA80B3-DA18-423A-8D9E-0612E20804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208258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4ABB7B-A59C-4ED6-ACCB-7A7F4C04F86B}" type="datetimeFigureOut">
              <a:rPr lang="en-US" smtClean="0"/>
              <a:t>12/10/2015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FA80B3-DA18-423A-8D9E-0612E20804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320815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4ABB7B-A59C-4ED6-ACCB-7A7F4C04F86B}" type="datetimeFigureOut">
              <a:rPr lang="en-US" smtClean="0"/>
              <a:t>12/10/2015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FA80B3-DA18-423A-8D9E-0612E20804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960218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4ABB7B-A59C-4ED6-ACCB-7A7F4C04F86B}" type="datetimeFigureOut">
              <a:rPr lang="en-US" smtClean="0"/>
              <a:t>12/10/2015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FA80B3-DA18-423A-8D9E-0612E20804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73525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4ABB7B-A59C-4ED6-ACCB-7A7F4C04F86B}" type="datetimeFigureOut">
              <a:rPr lang="en-US" smtClean="0"/>
              <a:t>12/10/2015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FA80B3-DA18-423A-8D9E-0612E20804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65831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4ABB7B-A59C-4ED6-ACCB-7A7F4C04F86B}" type="datetimeFigureOut">
              <a:rPr lang="en-US" smtClean="0"/>
              <a:t>12/10/2015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FA80B3-DA18-423A-8D9E-0612E20804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523275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4ABB7B-A59C-4ED6-ACCB-7A7F4C04F86B}" type="datetimeFigureOut">
              <a:rPr lang="en-US" smtClean="0"/>
              <a:t>12/10/2015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FA80B3-DA18-423A-8D9E-0612E20804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10123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4ABB7B-A59C-4ED6-ACCB-7A7F4C04F86B}" type="datetimeFigureOut">
              <a:rPr lang="en-US" smtClean="0"/>
              <a:t>12/10/2015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FA80B3-DA18-423A-8D9E-0612E20804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929420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4ABB7B-A59C-4ED6-ACCB-7A7F4C04F86B}" type="datetimeFigureOut">
              <a:rPr lang="en-US" smtClean="0"/>
              <a:t>12/10/2015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1FA80B3-DA18-423A-8D9E-0612E20804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43426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A4ABB7B-A59C-4ED6-ACCB-7A7F4C04F86B}" type="datetimeFigureOut">
              <a:rPr lang="en-US" smtClean="0"/>
              <a:t>12/10/2015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1FA80B3-DA18-423A-8D9E-0612E20804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784024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" name="Group 10"/>
          <p:cNvGrpSpPr/>
          <p:nvPr/>
        </p:nvGrpSpPr>
        <p:grpSpPr>
          <a:xfrm>
            <a:off x="189187" y="472764"/>
            <a:ext cx="6484175" cy="4178367"/>
            <a:chOff x="2259725" y="861646"/>
            <a:chExt cx="3552496" cy="2375540"/>
          </a:xfrm>
        </p:grpSpPr>
        <p:sp>
          <p:nvSpPr>
            <p:cNvPr id="4" name="Rounded Rectangle 3"/>
            <p:cNvSpPr/>
            <p:nvPr/>
          </p:nvSpPr>
          <p:spPr>
            <a:xfrm>
              <a:off x="2259725" y="861646"/>
              <a:ext cx="3552496" cy="2375540"/>
            </a:xfrm>
            <a:prstGeom prst="roundRect">
              <a:avLst/>
            </a:prstGeom>
            <a:solidFill>
              <a:schemeClr val="bg1"/>
            </a:solidFill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pPr algn="ctr"/>
              <a:r>
                <a:rPr lang="en-US" sz="3600" smtClean="0">
                  <a:solidFill>
                    <a:schemeClr val="tx1"/>
                  </a:solidFill>
                </a:rPr>
                <a:t>Tape </a:t>
              </a:r>
              <a:r>
                <a:rPr lang="en-US" sz="3600" smtClean="0">
                  <a:solidFill>
                    <a:schemeClr val="tx1"/>
                  </a:solidFill>
                </a:rPr>
                <a:t>Storage </a:t>
              </a:r>
              <a:r>
                <a:rPr lang="en-US" sz="3600" dirty="0">
                  <a:solidFill>
                    <a:schemeClr val="tx1"/>
                  </a:solidFill>
                </a:rPr>
                <a:t>E</a:t>
              </a:r>
              <a:r>
                <a:rPr lang="en-US" sz="3600" smtClean="0">
                  <a:solidFill>
                    <a:schemeClr val="tx1"/>
                  </a:solidFill>
                </a:rPr>
                <a:t>lement</a:t>
              </a:r>
              <a:endParaRPr lang="en-US" sz="3600" dirty="0">
                <a:solidFill>
                  <a:schemeClr val="tx1"/>
                </a:solidFill>
              </a:endParaRPr>
            </a:p>
          </p:txBody>
        </p:sp>
        <p:sp>
          <p:nvSpPr>
            <p:cNvPr id="7" name="Rounded Rectangle 6"/>
            <p:cNvSpPr/>
            <p:nvPr/>
          </p:nvSpPr>
          <p:spPr>
            <a:xfrm>
              <a:off x="2475085" y="1411014"/>
              <a:ext cx="1471549" cy="699140"/>
            </a:xfrm>
            <a:prstGeom prst="roundRect">
              <a:avLst/>
            </a:prstGeom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pPr algn="ctr"/>
              <a:r>
                <a:rPr lang="en-US" sz="3600" dirty="0" smtClean="0">
                  <a:solidFill>
                    <a:schemeClr val="bg1"/>
                  </a:solidFill>
                </a:rPr>
                <a:t>Disk staging area</a:t>
              </a:r>
              <a:endParaRPr lang="en-US" sz="3600" dirty="0">
                <a:solidFill>
                  <a:schemeClr val="bg1"/>
                </a:solidFill>
              </a:endParaRPr>
            </a:p>
          </p:txBody>
        </p:sp>
        <p:sp>
          <p:nvSpPr>
            <p:cNvPr id="8" name="Rounded Rectangle 7"/>
            <p:cNvSpPr/>
            <p:nvPr/>
          </p:nvSpPr>
          <p:spPr>
            <a:xfrm>
              <a:off x="4143399" y="1426881"/>
              <a:ext cx="1471549" cy="699140"/>
            </a:xfrm>
            <a:prstGeom prst="roundRect">
              <a:avLst/>
            </a:prstGeom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pPr algn="ctr"/>
              <a:r>
                <a:rPr lang="en-US" sz="3600" dirty="0" smtClean="0">
                  <a:solidFill>
                    <a:schemeClr val="bg1"/>
                  </a:solidFill>
                </a:rPr>
                <a:t>Archive namespace</a:t>
              </a:r>
              <a:endParaRPr lang="en-US" sz="3600" dirty="0">
                <a:solidFill>
                  <a:schemeClr val="bg1"/>
                </a:solidFill>
              </a:endParaRPr>
            </a:p>
          </p:txBody>
        </p:sp>
        <p:sp>
          <p:nvSpPr>
            <p:cNvPr id="9" name="Rounded Rectangle 8"/>
            <p:cNvSpPr/>
            <p:nvPr/>
          </p:nvSpPr>
          <p:spPr>
            <a:xfrm>
              <a:off x="2475084" y="2321575"/>
              <a:ext cx="1471549" cy="699140"/>
            </a:xfrm>
            <a:prstGeom prst="roundRect">
              <a:avLst/>
            </a:prstGeom>
            <a:ln w="190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pPr algn="ctr"/>
              <a:r>
                <a:rPr lang="en-US" sz="3600" dirty="0" smtClean="0">
                  <a:solidFill>
                    <a:schemeClr val="bg1"/>
                  </a:solidFill>
                </a:rPr>
                <a:t>CTA</a:t>
              </a:r>
              <a:endParaRPr lang="en-US" sz="3600" dirty="0">
                <a:solidFill>
                  <a:schemeClr val="bg1"/>
                </a:solidFill>
              </a:endParaRPr>
            </a:p>
          </p:txBody>
        </p:sp>
      </p:grpSp>
      <p:sp>
        <p:nvSpPr>
          <p:cNvPr id="2" name="Folded Corner 1"/>
          <p:cNvSpPr/>
          <p:nvPr/>
        </p:nvSpPr>
        <p:spPr>
          <a:xfrm rot="16200000">
            <a:off x="8396654" y="2400300"/>
            <a:ext cx="1793631" cy="2708031"/>
          </a:xfrm>
          <a:prstGeom prst="foldedCorner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7939454" y="3081471"/>
            <a:ext cx="2892669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The disk staging area and the archive namespace may be remote</a:t>
            </a:r>
            <a:endParaRPr lang="en-US" sz="2400" dirty="0"/>
          </a:p>
        </p:txBody>
      </p:sp>
      <p:cxnSp>
        <p:nvCxnSpPr>
          <p:cNvPr id="6" name="Straight Connector 5"/>
          <p:cNvCxnSpPr/>
          <p:nvPr/>
        </p:nvCxnSpPr>
        <p:spPr>
          <a:xfrm>
            <a:off x="3268207" y="2727110"/>
            <a:ext cx="4504193" cy="1475613"/>
          </a:xfrm>
          <a:prstGeom prst="line">
            <a:avLst/>
          </a:prstGeom>
          <a:ln w="1905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Connector 11"/>
          <p:cNvCxnSpPr/>
          <p:nvPr/>
        </p:nvCxnSpPr>
        <p:spPr>
          <a:xfrm>
            <a:off x="6418385" y="2184168"/>
            <a:ext cx="1354015" cy="897303"/>
          </a:xfrm>
          <a:prstGeom prst="line">
            <a:avLst/>
          </a:prstGeom>
          <a:ln w="1905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43350618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29</TotalTime>
  <Words>20</Words>
  <Application>Microsoft Office PowerPoint</Application>
  <PresentationFormat>Widescreen</PresentationFormat>
  <Paragraphs>5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>CERN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Steven Murray</dc:creator>
  <cp:lastModifiedBy>Steven Murray</cp:lastModifiedBy>
  <cp:revision>5</cp:revision>
  <dcterms:created xsi:type="dcterms:W3CDTF">2015-11-25T12:24:48Z</dcterms:created>
  <dcterms:modified xsi:type="dcterms:W3CDTF">2015-12-10T12:35:54Z</dcterms:modified>
</cp:coreProperties>
</file>

<file path=docProps/thumbnail.jpeg>
</file>