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handoutMasterIdLst>
    <p:handoutMasterId r:id="rId7"/>
  </p:handoutMasterIdLst>
  <p:sldIdLst>
    <p:sldId id="258" r:id="rId5"/>
  </p:sldIdLst>
  <p:sldSz cx="17610138" cy="9906000"/>
  <p:notesSz cx="6797675" cy="9872663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1pPr>
    <a:lvl2pPr marL="144747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2pPr>
    <a:lvl3pPr marL="289494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3pPr>
    <a:lvl4pPr marL="434241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4pPr>
    <a:lvl5pPr marL="578988" algn="l" rtl="0" fontAlgn="base">
      <a:spcBef>
        <a:spcPct val="0"/>
      </a:spcBef>
      <a:spcAft>
        <a:spcPct val="0"/>
      </a:spcAft>
      <a:defRPr sz="2596" kern="1200">
        <a:solidFill>
          <a:schemeClr val="tx1"/>
        </a:solidFill>
        <a:latin typeface="Arial" charset="0"/>
        <a:ea typeface="+mn-ea"/>
        <a:cs typeface="+mn-cs"/>
      </a:defRPr>
    </a:lvl5pPr>
    <a:lvl6pPr marL="723735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6pPr>
    <a:lvl7pPr marL="868482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7pPr>
    <a:lvl8pPr marL="1013229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8pPr>
    <a:lvl9pPr marL="1157976" algn="l" defTabSz="289494" rtl="0" eaLnBrk="1" latinLnBrk="0" hangingPunct="1">
      <a:defRPr sz="2596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554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3961AD"/>
    <a:srgbClr val="EFEFEF"/>
    <a:srgbClr val="FFFFC1"/>
    <a:srgbClr val="FFFFAF"/>
    <a:srgbClr val="FFFF89"/>
    <a:srgbClr val="FFFF71"/>
    <a:srgbClr val="FFFF00"/>
    <a:srgbClr val="FFFFD6"/>
    <a:srgbClr val="DED3F7"/>
    <a:srgbClr val="D6BAE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024" autoAdjust="0"/>
    <p:restoredTop sz="94660" autoAdjust="0"/>
  </p:normalViewPr>
  <p:slideViewPr>
    <p:cSldViewPr snapToGrid="0">
      <p:cViewPr>
        <p:scale>
          <a:sx n="53" d="100"/>
          <a:sy n="53" d="100"/>
        </p:scale>
        <p:origin x="654" y="186"/>
      </p:cViewPr>
      <p:guideLst>
        <p:guide orient="horz" pos="3120"/>
        <p:guide pos="554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4635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834" y="0"/>
            <a:ext cx="2937049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62F2FBD1-00C6-4929-BBF7-75F3ADBAE271}" type="datetimeFigureOut">
              <a:rPr lang="it-IT"/>
              <a:pPr>
                <a:defRPr/>
              </a:pPr>
              <a:t>19/01/2017</a:t>
            </a:fld>
            <a:endParaRPr lang="it-IT"/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369982"/>
            <a:ext cx="2954635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834" y="9369982"/>
            <a:ext cx="2937049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79C34823-9A5D-4F7A-AEBD-AB6EEF0B83F4}" type="slidenum">
              <a:rPr lang="it-IT"/>
              <a:pPr>
                <a:defRPr/>
              </a:pPr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2347921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4635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1834" y="0"/>
            <a:ext cx="2937049" cy="486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AD0759B2-753D-477C-A409-D6DA2D3225C4}" type="datetimeFigureOut">
              <a:rPr lang="it-IT"/>
              <a:pPr>
                <a:defRPr/>
              </a:pPr>
              <a:t>19/01/2017</a:t>
            </a:fld>
            <a:endParaRPr lang="it-IT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8425" y="739775"/>
            <a:ext cx="6592888" cy="37084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84" y="4686682"/>
            <a:ext cx="4977269" cy="44497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noProof="0" smtClean="0"/>
              <a:t>Click to edit Master text styles</a:t>
            </a:r>
          </a:p>
          <a:p>
            <a:pPr lvl="1"/>
            <a:r>
              <a:rPr lang="it-IT" noProof="0" smtClean="0"/>
              <a:t>Second level</a:t>
            </a:r>
          </a:p>
          <a:p>
            <a:pPr lvl="2"/>
            <a:r>
              <a:rPr lang="it-IT" noProof="0" smtClean="0"/>
              <a:t>Third level</a:t>
            </a:r>
          </a:p>
          <a:p>
            <a:pPr lvl="3"/>
            <a:r>
              <a:rPr lang="it-IT" noProof="0" smtClean="0"/>
              <a:t>Fourth level</a:t>
            </a:r>
          </a:p>
          <a:p>
            <a:pPr lvl="4"/>
            <a:r>
              <a:rPr lang="it-IT" noProof="0" smtClean="0"/>
              <a:t>Fifth level</a:t>
            </a:r>
          </a:p>
        </p:txBody>
      </p:sp>
      <p:sp>
        <p:nvSpPr>
          <p:cNvPr id="143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69982"/>
            <a:ext cx="2954635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defTabSz="215105">
              <a:defRPr sz="300" smtClean="0"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143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1834" y="9369982"/>
            <a:ext cx="2937049" cy="50418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21597" tIns="10799" rIns="21597" bIns="10799" numCol="1" anchor="b" anchorCtr="0" compatLnSpc="1">
            <a:prstTxWarp prst="textNoShape">
              <a:avLst/>
            </a:prstTxWarp>
          </a:bodyPr>
          <a:lstStyle>
            <a:lvl1pPr algn="r" defTabSz="215105">
              <a:defRPr sz="300" smtClean="0"/>
            </a:lvl1pPr>
          </a:lstStyle>
          <a:p>
            <a:pPr>
              <a:defRPr/>
            </a:pPr>
            <a:fld id="{3480E7C5-5A0D-431F-BE3F-D6E5B7738807}" type="slidenum">
              <a:rPr lang="it-IT"/>
              <a:pPr>
                <a:defRPr/>
              </a:pPr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89247545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144747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289494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434241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578988" algn="l" rtl="0" eaLnBrk="0" fontAlgn="base" hangingPunct="0">
      <a:spcBef>
        <a:spcPct val="30000"/>
      </a:spcBef>
      <a:spcAft>
        <a:spcPct val="0"/>
      </a:spcAft>
      <a:defRPr sz="38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723735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6pPr>
    <a:lvl7pPr marL="868482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7pPr>
    <a:lvl8pPr marL="1013229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8pPr>
    <a:lvl9pPr marL="1157976" algn="l" defTabSz="289494" rtl="0" eaLnBrk="1" latinLnBrk="0" hangingPunct="1">
      <a:defRPr sz="38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0617" y="3077091"/>
            <a:ext cx="14968910" cy="21234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41232" y="5613454"/>
            <a:ext cx="12327685" cy="2531689"/>
          </a:xfrm>
        </p:spPr>
        <p:txBody>
          <a:bodyPr/>
          <a:lstStyle>
            <a:lvl1pPr marL="0" indent="0" algn="ctr">
              <a:buNone/>
              <a:defRPr/>
            </a:lvl1pPr>
            <a:lvl2pPr marL="366530" indent="0" algn="ctr">
              <a:buNone/>
              <a:defRPr/>
            </a:lvl2pPr>
            <a:lvl3pPr marL="733063" indent="0" algn="ctr">
              <a:buNone/>
              <a:defRPr/>
            </a:lvl3pPr>
            <a:lvl4pPr marL="1099594" indent="0" algn="ctr">
              <a:buNone/>
              <a:defRPr/>
            </a:lvl4pPr>
            <a:lvl5pPr marL="1466124" indent="0" algn="ctr">
              <a:buNone/>
              <a:defRPr/>
            </a:lvl5pPr>
            <a:lvl6pPr marL="1832654" indent="0" algn="ctr">
              <a:buNone/>
              <a:defRPr/>
            </a:lvl6pPr>
            <a:lvl7pPr marL="2199187" indent="0" algn="ctr">
              <a:buNone/>
              <a:defRPr/>
            </a:lvl7pPr>
            <a:lvl8pPr marL="2565718" indent="0" algn="ctr">
              <a:buNone/>
              <a:defRPr/>
            </a:lvl8pPr>
            <a:lvl9pPr marL="293225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979879-0569-431B-8A41-F95471CA12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5FA016-BF12-4988-BC8B-58E8B954AA2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2767893" y="396846"/>
            <a:ext cx="3961842" cy="845212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0413" y="396846"/>
            <a:ext cx="11824781" cy="845212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13FBF1-49AD-4D53-9093-119C8B80C5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90CFD8-F08E-495C-9B28-E385474FF54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91152" y="6365586"/>
            <a:ext cx="14968258" cy="1967591"/>
          </a:xfrm>
        </p:spPr>
        <p:txBody>
          <a:bodyPr anchor="t"/>
          <a:lstStyle>
            <a:lvl1pPr algn="l">
              <a:defRPr sz="3207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91152" y="4198536"/>
            <a:ext cx="14968258" cy="2167051"/>
          </a:xfrm>
        </p:spPr>
        <p:txBody>
          <a:bodyPr anchor="b"/>
          <a:lstStyle>
            <a:lvl1pPr marL="0" indent="0">
              <a:buNone/>
              <a:defRPr sz="1602"/>
            </a:lvl1pPr>
            <a:lvl2pPr marL="366530" indent="0">
              <a:buNone/>
              <a:defRPr sz="1443"/>
            </a:lvl2pPr>
            <a:lvl3pPr marL="733063" indent="0">
              <a:buNone/>
              <a:defRPr sz="1281"/>
            </a:lvl3pPr>
            <a:lvl4pPr marL="1099594" indent="0">
              <a:buNone/>
              <a:defRPr sz="1122"/>
            </a:lvl4pPr>
            <a:lvl5pPr marL="1466124" indent="0">
              <a:buNone/>
              <a:defRPr sz="1122"/>
            </a:lvl5pPr>
            <a:lvl6pPr marL="1832654" indent="0">
              <a:buNone/>
              <a:defRPr sz="1122"/>
            </a:lvl6pPr>
            <a:lvl7pPr marL="2199187" indent="0">
              <a:buNone/>
              <a:defRPr sz="1122"/>
            </a:lvl7pPr>
            <a:lvl8pPr marL="2565718" indent="0">
              <a:buNone/>
              <a:defRPr sz="1122"/>
            </a:lvl8pPr>
            <a:lvl9pPr marL="2932250" indent="0">
              <a:buNone/>
              <a:defRPr sz="11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D3534FE-7307-4B68-95B0-F8D07CAD92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80409" y="2311456"/>
            <a:ext cx="7892983" cy="6537513"/>
          </a:xfrm>
        </p:spPr>
        <p:txBody>
          <a:bodyPr/>
          <a:lstStyle>
            <a:lvl1pPr>
              <a:defRPr sz="2244"/>
            </a:lvl1pPr>
            <a:lvl2pPr>
              <a:defRPr sz="1923"/>
            </a:lvl2pPr>
            <a:lvl3pPr>
              <a:defRPr sz="1602"/>
            </a:lvl3pPr>
            <a:lvl4pPr>
              <a:defRPr sz="1443"/>
            </a:lvl4pPr>
            <a:lvl5pPr>
              <a:defRPr sz="1443"/>
            </a:lvl5pPr>
            <a:lvl6pPr>
              <a:defRPr sz="1443"/>
            </a:lvl6pPr>
            <a:lvl7pPr>
              <a:defRPr sz="1443"/>
            </a:lvl7pPr>
            <a:lvl8pPr>
              <a:defRPr sz="1443"/>
            </a:lvl8pPr>
            <a:lvl9pPr>
              <a:defRPr sz="144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36097" y="2311456"/>
            <a:ext cx="7893638" cy="6537513"/>
          </a:xfrm>
        </p:spPr>
        <p:txBody>
          <a:bodyPr/>
          <a:lstStyle>
            <a:lvl1pPr>
              <a:defRPr sz="2244"/>
            </a:lvl1pPr>
            <a:lvl2pPr>
              <a:defRPr sz="1923"/>
            </a:lvl2pPr>
            <a:lvl3pPr>
              <a:defRPr sz="1602"/>
            </a:lvl3pPr>
            <a:lvl4pPr>
              <a:defRPr sz="1443"/>
            </a:lvl4pPr>
            <a:lvl5pPr>
              <a:defRPr sz="1443"/>
            </a:lvl5pPr>
            <a:lvl6pPr>
              <a:defRPr sz="1443"/>
            </a:lvl6pPr>
            <a:lvl7pPr>
              <a:defRPr sz="1443"/>
            </a:lvl7pPr>
            <a:lvl8pPr>
              <a:defRPr sz="1443"/>
            </a:lvl8pPr>
            <a:lvl9pPr>
              <a:defRPr sz="1443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A9B1F0-D263-4EB4-B396-082937D1E3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409" y="2217439"/>
            <a:ext cx="7780646" cy="924061"/>
          </a:xfrm>
        </p:spPr>
        <p:txBody>
          <a:bodyPr anchor="b"/>
          <a:lstStyle>
            <a:lvl1pPr marL="0" indent="0">
              <a:buNone/>
              <a:defRPr sz="1923" b="1"/>
            </a:lvl1pPr>
            <a:lvl2pPr marL="366530" indent="0">
              <a:buNone/>
              <a:defRPr sz="1602" b="1"/>
            </a:lvl2pPr>
            <a:lvl3pPr marL="733063" indent="0">
              <a:buNone/>
              <a:defRPr sz="1443" b="1"/>
            </a:lvl3pPr>
            <a:lvl4pPr marL="1099594" indent="0">
              <a:buNone/>
              <a:defRPr sz="1281" b="1"/>
            </a:lvl4pPr>
            <a:lvl5pPr marL="1466124" indent="0">
              <a:buNone/>
              <a:defRPr sz="1281" b="1"/>
            </a:lvl5pPr>
            <a:lvl6pPr marL="1832654" indent="0">
              <a:buNone/>
              <a:defRPr sz="1281" b="1"/>
            </a:lvl6pPr>
            <a:lvl7pPr marL="2199187" indent="0">
              <a:buNone/>
              <a:defRPr sz="1281" b="1"/>
            </a:lvl7pPr>
            <a:lvl8pPr marL="2565718" indent="0">
              <a:buNone/>
              <a:defRPr sz="1281" b="1"/>
            </a:lvl8pPr>
            <a:lvl9pPr marL="2932250" indent="0">
              <a:buNone/>
              <a:defRPr sz="1281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0409" y="3141497"/>
            <a:ext cx="7780646" cy="5707468"/>
          </a:xfrm>
        </p:spPr>
        <p:txBody>
          <a:bodyPr/>
          <a:lstStyle>
            <a:lvl1pPr>
              <a:defRPr sz="1923"/>
            </a:lvl1pPr>
            <a:lvl2pPr>
              <a:defRPr sz="1602"/>
            </a:lvl2pPr>
            <a:lvl3pPr>
              <a:defRPr sz="1443"/>
            </a:lvl3pPr>
            <a:lvl4pPr>
              <a:defRPr sz="1281"/>
            </a:lvl4pPr>
            <a:lvl5pPr>
              <a:defRPr sz="1281"/>
            </a:lvl5pPr>
            <a:lvl6pPr>
              <a:defRPr sz="1281"/>
            </a:lvl6pPr>
            <a:lvl7pPr>
              <a:defRPr sz="1281"/>
            </a:lvl7pPr>
            <a:lvl8pPr>
              <a:defRPr sz="1281"/>
            </a:lvl8pPr>
            <a:lvl9pPr>
              <a:defRPr sz="1281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8945819" y="2217439"/>
            <a:ext cx="7783912" cy="924061"/>
          </a:xfrm>
        </p:spPr>
        <p:txBody>
          <a:bodyPr anchor="b"/>
          <a:lstStyle>
            <a:lvl1pPr marL="0" indent="0">
              <a:buNone/>
              <a:defRPr sz="1923" b="1"/>
            </a:lvl1pPr>
            <a:lvl2pPr marL="366530" indent="0">
              <a:buNone/>
              <a:defRPr sz="1602" b="1"/>
            </a:lvl2pPr>
            <a:lvl3pPr marL="733063" indent="0">
              <a:buNone/>
              <a:defRPr sz="1443" b="1"/>
            </a:lvl3pPr>
            <a:lvl4pPr marL="1099594" indent="0">
              <a:buNone/>
              <a:defRPr sz="1281" b="1"/>
            </a:lvl4pPr>
            <a:lvl5pPr marL="1466124" indent="0">
              <a:buNone/>
              <a:defRPr sz="1281" b="1"/>
            </a:lvl5pPr>
            <a:lvl6pPr marL="1832654" indent="0">
              <a:buNone/>
              <a:defRPr sz="1281" b="1"/>
            </a:lvl6pPr>
            <a:lvl7pPr marL="2199187" indent="0">
              <a:buNone/>
              <a:defRPr sz="1281" b="1"/>
            </a:lvl7pPr>
            <a:lvl8pPr marL="2565718" indent="0">
              <a:buNone/>
              <a:defRPr sz="1281" b="1"/>
            </a:lvl8pPr>
            <a:lvl9pPr marL="2932250" indent="0">
              <a:buNone/>
              <a:defRPr sz="1281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8945819" y="3141497"/>
            <a:ext cx="7783912" cy="5707468"/>
          </a:xfrm>
        </p:spPr>
        <p:txBody>
          <a:bodyPr/>
          <a:lstStyle>
            <a:lvl1pPr>
              <a:defRPr sz="1923"/>
            </a:lvl1pPr>
            <a:lvl2pPr>
              <a:defRPr sz="1602"/>
            </a:lvl2pPr>
            <a:lvl3pPr>
              <a:defRPr sz="1443"/>
            </a:lvl3pPr>
            <a:lvl4pPr>
              <a:defRPr sz="1281"/>
            </a:lvl4pPr>
            <a:lvl5pPr>
              <a:defRPr sz="1281"/>
            </a:lvl5pPr>
            <a:lvl6pPr>
              <a:defRPr sz="1281"/>
            </a:lvl6pPr>
            <a:lvl7pPr>
              <a:defRPr sz="1281"/>
            </a:lvl7pPr>
            <a:lvl8pPr>
              <a:defRPr sz="1281"/>
            </a:lvl8pPr>
            <a:lvl9pPr>
              <a:defRPr sz="1281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A6C77C-3C5A-452D-88E4-49791E7C23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C96C80-9404-43D5-B6BE-EDC3020A20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FDCE34-4305-4195-A01D-75DAEC07096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0412" y="394249"/>
            <a:ext cx="5793848" cy="1678789"/>
          </a:xfrm>
        </p:spPr>
        <p:txBody>
          <a:bodyPr anchor="b"/>
          <a:lstStyle>
            <a:lvl1pPr algn="l">
              <a:defRPr sz="1602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85215" y="394246"/>
            <a:ext cx="9844514" cy="8454720"/>
          </a:xfrm>
        </p:spPr>
        <p:txBody>
          <a:bodyPr/>
          <a:lstStyle>
            <a:lvl1pPr>
              <a:defRPr sz="2565"/>
            </a:lvl1pPr>
            <a:lvl2pPr>
              <a:defRPr sz="2244"/>
            </a:lvl2pPr>
            <a:lvl3pPr>
              <a:defRPr sz="1923"/>
            </a:lvl3pPr>
            <a:lvl4pPr>
              <a:defRPr sz="1602"/>
            </a:lvl4pPr>
            <a:lvl5pPr>
              <a:defRPr sz="1602"/>
            </a:lvl5pPr>
            <a:lvl6pPr>
              <a:defRPr sz="1602"/>
            </a:lvl6pPr>
            <a:lvl7pPr>
              <a:defRPr sz="1602"/>
            </a:lvl7pPr>
            <a:lvl8pPr>
              <a:defRPr sz="1602"/>
            </a:lvl8pPr>
            <a:lvl9pPr>
              <a:defRPr sz="1602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0412" y="2073036"/>
            <a:ext cx="5793848" cy="6775930"/>
          </a:xfrm>
        </p:spPr>
        <p:txBody>
          <a:bodyPr/>
          <a:lstStyle>
            <a:lvl1pPr marL="0" indent="0">
              <a:buNone/>
              <a:defRPr sz="1122"/>
            </a:lvl1pPr>
            <a:lvl2pPr marL="366530" indent="0">
              <a:buNone/>
              <a:defRPr sz="963"/>
            </a:lvl2pPr>
            <a:lvl3pPr marL="733063" indent="0">
              <a:buNone/>
              <a:defRPr sz="801"/>
            </a:lvl3pPr>
            <a:lvl4pPr marL="1099594" indent="0">
              <a:buNone/>
              <a:defRPr sz="722"/>
            </a:lvl4pPr>
            <a:lvl5pPr marL="1466124" indent="0">
              <a:buNone/>
              <a:defRPr sz="722"/>
            </a:lvl5pPr>
            <a:lvl6pPr marL="1832654" indent="0">
              <a:buNone/>
              <a:defRPr sz="722"/>
            </a:lvl6pPr>
            <a:lvl7pPr marL="2199187" indent="0">
              <a:buNone/>
              <a:defRPr sz="722"/>
            </a:lvl7pPr>
            <a:lvl8pPr marL="2565718" indent="0">
              <a:buNone/>
              <a:defRPr sz="722"/>
            </a:lvl8pPr>
            <a:lvl9pPr marL="2932250" indent="0">
              <a:buNone/>
              <a:defRPr sz="7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45A9D3-66B8-4BEB-933C-E7C9FFC583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51755" y="6934356"/>
            <a:ext cx="10566214" cy="818618"/>
          </a:xfrm>
        </p:spPr>
        <p:txBody>
          <a:bodyPr anchor="b"/>
          <a:lstStyle>
            <a:lvl1pPr algn="l">
              <a:defRPr sz="1602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451755" y="885105"/>
            <a:ext cx="10566214" cy="5943808"/>
          </a:xfrm>
        </p:spPr>
        <p:txBody>
          <a:bodyPr/>
          <a:lstStyle>
            <a:lvl1pPr marL="0" indent="0">
              <a:buNone/>
              <a:defRPr sz="2565"/>
            </a:lvl1pPr>
            <a:lvl2pPr marL="366530" indent="0">
              <a:buNone/>
              <a:defRPr sz="2244"/>
            </a:lvl2pPr>
            <a:lvl3pPr marL="733063" indent="0">
              <a:buNone/>
              <a:defRPr sz="1923"/>
            </a:lvl3pPr>
            <a:lvl4pPr marL="1099594" indent="0">
              <a:buNone/>
              <a:defRPr sz="1602"/>
            </a:lvl4pPr>
            <a:lvl5pPr marL="1466124" indent="0">
              <a:buNone/>
              <a:defRPr sz="1602"/>
            </a:lvl5pPr>
            <a:lvl6pPr marL="1832654" indent="0">
              <a:buNone/>
              <a:defRPr sz="1602"/>
            </a:lvl6pPr>
            <a:lvl7pPr marL="2199187" indent="0">
              <a:buNone/>
              <a:defRPr sz="1602"/>
            </a:lvl7pPr>
            <a:lvl8pPr marL="2565718" indent="0">
              <a:buNone/>
              <a:defRPr sz="1602"/>
            </a:lvl8pPr>
            <a:lvl9pPr marL="2932250" indent="0">
              <a:buNone/>
              <a:defRPr sz="1602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51755" y="7752974"/>
            <a:ext cx="10566214" cy="1162478"/>
          </a:xfrm>
        </p:spPr>
        <p:txBody>
          <a:bodyPr/>
          <a:lstStyle>
            <a:lvl1pPr marL="0" indent="0">
              <a:buNone/>
              <a:defRPr sz="1122"/>
            </a:lvl1pPr>
            <a:lvl2pPr marL="366530" indent="0">
              <a:buNone/>
              <a:defRPr sz="963"/>
            </a:lvl2pPr>
            <a:lvl3pPr marL="733063" indent="0">
              <a:buNone/>
              <a:defRPr sz="801"/>
            </a:lvl3pPr>
            <a:lvl4pPr marL="1099594" indent="0">
              <a:buNone/>
              <a:defRPr sz="722"/>
            </a:lvl4pPr>
            <a:lvl5pPr marL="1466124" indent="0">
              <a:buNone/>
              <a:defRPr sz="722"/>
            </a:lvl5pPr>
            <a:lvl6pPr marL="1832654" indent="0">
              <a:buNone/>
              <a:defRPr sz="722"/>
            </a:lvl6pPr>
            <a:lvl7pPr marL="2199187" indent="0">
              <a:buNone/>
              <a:defRPr sz="722"/>
            </a:lvl7pPr>
            <a:lvl8pPr marL="2565718" indent="0">
              <a:buNone/>
              <a:defRPr sz="722"/>
            </a:lvl8pPr>
            <a:lvl9pPr marL="2932250" indent="0">
              <a:buNone/>
              <a:defRPr sz="722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8D593E-ADC2-4972-BC21-1EE1CAB0DF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880410" y="396844"/>
            <a:ext cx="15849319" cy="16507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17588" tIns="208794" rIns="417588" bIns="208794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80410" y="2311456"/>
            <a:ext cx="15849319" cy="6537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880410" y="9020896"/>
            <a:ext cx="4109446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>
              <a:defRPr sz="513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016564" y="9020896"/>
            <a:ext cx="5577011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 algn="ctr">
              <a:defRPr sz="513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2620289" y="9020896"/>
            <a:ext cx="4109446" cy="6877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417588" tIns="208794" rIns="417588" bIns="208794" numCol="1" anchor="t" anchorCtr="0" compatLnSpc="1">
            <a:prstTxWarp prst="textNoShape">
              <a:avLst/>
            </a:prstTxWarp>
          </a:bodyPr>
          <a:lstStyle>
            <a:lvl1pPr algn="r">
              <a:defRPr sz="5130"/>
            </a:lvl1pPr>
          </a:lstStyle>
          <a:p>
            <a:pPr>
              <a:defRPr/>
            </a:pPr>
            <a:fld id="{C006BA97-1E13-4492-81E0-3A1DA2A4F2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+mj-lt"/>
          <a:ea typeface="+mj-ea"/>
          <a:cs typeface="+mj-cs"/>
        </a:defRPr>
      </a:lvl1pPr>
      <a:lvl2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2pPr>
      <a:lvl3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3pPr>
      <a:lvl4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4pPr>
      <a:lvl5pPr algn="ctr" defTabSz="3347143" rtl="0" eaLnBrk="0" fontAlgn="base" hangingPunct="0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5pPr>
      <a:lvl6pPr marL="366530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6pPr>
      <a:lvl7pPr marL="733063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7pPr>
      <a:lvl8pPr marL="1099594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8pPr>
      <a:lvl9pPr marL="1466124" algn="ctr" defTabSz="3347143" rtl="0" fontAlgn="base">
        <a:spcBef>
          <a:spcPct val="0"/>
        </a:spcBef>
        <a:spcAft>
          <a:spcPct val="0"/>
        </a:spcAft>
        <a:defRPr sz="16113">
          <a:solidFill>
            <a:schemeClr val="tx2"/>
          </a:solidFill>
          <a:latin typeface="Arial" charset="0"/>
        </a:defRPr>
      </a:lvl9pPr>
    </p:titleStyle>
    <p:bodyStyle>
      <a:lvl1pPr marL="1254861" indent="-1254861" algn="l" defTabSz="3347143" rtl="0" eaLnBrk="0" fontAlgn="base" hangingPunct="0">
        <a:spcBef>
          <a:spcPct val="20000"/>
        </a:spcBef>
        <a:spcAft>
          <a:spcPct val="0"/>
        </a:spcAft>
        <a:buChar char="•"/>
        <a:defRPr sz="11704">
          <a:solidFill>
            <a:schemeClr val="tx1"/>
          </a:solidFill>
          <a:latin typeface="+mn-lt"/>
          <a:ea typeface="+mn-ea"/>
          <a:cs typeface="+mn-cs"/>
        </a:defRPr>
      </a:lvl1pPr>
      <a:lvl2pPr marL="2719711" indent="-1046142" algn="l" defTabSz="3347143" rtl="0" eaLnBrk="0" fontAlgn="base" hangingPunct="0">
        <a:spcBef>
          <a:spcPct val="20000"/>
        </a:spcBef>
        <a:spcAft>
          <a:spcPct val="0"/>
        </a:spcAft>
        <a:buChar char="–"/>
        <a:defRPr sz="10261">
          <a:solidFill>
            <a:schemeClr val="tx1"/>
          </a:solidFill>
          <a:latin typeface="+mn-lt"/>
        </a:defRPr>
      </a:lvl2pPr>
      <a:lvl3pPr marL="4184564" indent="-837421" algn="l" defTabSz="3347143" rtl="0" eaLnBrk="0" fontAlgn="base" hangingPunct="0">
        <a:spcBef>
          <a:spcPct val="20000"/>
        </a:spcBef>
        <a:spcAft>
          <a:spcPct val="0"/>
        </a:spcAft>
        <a:buChar char="•"/>
        <a:defRPr sz="8818">
          <a:solidFill>
            <a:schemeClr val="tx1"/>
          </a:solidFill>
          <a:latin typeface="+mn-lt"/>
        </a:defRPr>
      </a:lvl3pPr>
      <a:lvl4pPr marL="5858135" indent="-836150" algn="l" defTabSz="3347143" rtl="0" eaLnBrk="0" fontAlgn="base" hangingPunct="0">
        <a:spcBef>
          <a:spcPct val="20000"/>
        </a:spcBef>
        <a:spcAft>
          <a:spcPct val="0"/>
        </a:spcAft>
        <a:buChar char="–"/>
        <a:defRPr sz="7295">
          <a:solidFill>
            <a:schemeClr val="tx1"/>
          </a:solidFill>
          <a:latin typeface="+mn-lt"/>
        </a:defRPr>
      </a:lvl4pPr>
      <a:lvl5pPr marL="7532980" indent="-837421" algn="l" defTabSz="3347143" rtl="0" eaLnBrk="0" fontAlgn="base" hangingPunct="0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5pPr>
      <a:lvl6pPr marL="789951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6pPr>
      <a:lvl7pPr marL="826604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7pPr>
      <a:lvl8pPr marL="8632571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8pPr>
      <a:lvl9pPr marL="8999104" indent="-837421" algn="l" defTabSz="3347143" rtl="0" fontAlgn="base">
        <a:spcBef>
          <a:spcPct val="20000"/>
        </a:spcBef>
        <a:spcAft>
          <a:spcPct val="0"/>
        </a:spcAft>
        <a:buChar char="»"/>
        <a:defRPr sz="7295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1pPr>
      <a:lvl2pPr marL="36653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2pPr>
      <a:lvl3pPr marL="733063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3pPr>
      <a:lvl4pPr marL="109959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4pPr>
      <a:lvl5pPr marL="146612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5pPr>
      <a:lvl6pPr marL="1832654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6pPr>
      <a:lvl7pPr marL="2199187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7pPr>
      <a:lvl8pPr marL="2565718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8pPr>
      <a:lvl9pPr marL="2932250" algn="l" defTabSz="733063" rtl="0" eaLnBrk="1" latinLnBrk="0" hangingPunct="1">
        <a:defRPr sz="144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6" name="Group 95"/>
          <p:cNvGrpSpPr/>
          <p:nvPr/>
        </p:nvGrpSpPr>
        <p:grpSpPr>
          <a:xfrm>
            <a:off x="146303" y="154260"/>
            <a:ext cx="17285557" cy="7544988"/>
            <a:chOff x="274586" y="26755516"/>
            <a:chExt cx="8421594" cy="3675949"/>
          </a:xfrm>
        </p:grpSpPr>
        <p:sp>
          <p:nvSpPr>
            <p:cNvPr id="97" name="Rounded Rectangle 96"/>
            <p:cNvSpPr/>
            <p:nvPr/>
          </p:nvSpPr>
          <p:spPr bwMode="auto">
            <a:xfrm>
              <a:off x="2993225" y="29641640"/>
              <a:ext cx="2425190" cy="666106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6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CASTOR</a:t>
              </a:r>
            </a:p>
          </p:txBody>
        </p:sp>
        <p:sp>
          <p:nvSpPr>
            <p:cNvPr id="98" name="Rounded Rectangle 97"/>
            <p:cNvSpPr/>
            <p:nvPr/>
          </p:nvSpPr>
          <p:spPr bwMode="auto">
            <a:xfrm>
              <a:off x="274586" y="28215262"/>
              <a:ext cx="2538971" cy="605584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6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Experiment </a:t>
              </a:r>
            </a:p>
          </p:txBody>
        </p:sp>
        <p:grpSp>
          <p:nvGrpSpPr>
            <p:cNvPr id="99" name="Group 98"/>
            <p:cNvGrpSpPr/>
            <p:nvPr/>
          </p:nvGrpSpPr>
          <p:grpSpPr>
            <a:xfrm>
              <a:off x="7050052" y="28067775"/>
              <a:ext cx="1646128" cy="2363690"/>
              <a:chOff x="8696374" y="29385486"/>
              <a:chExt cx="1646128" cy="2363690"/>
            </a:xfrm>
          </p:grpSpPr>
          <p:grpSp>
            <p:nvGrpSpPr>
              <p:cNvPr id="113" name="Group 112"/>
              <p:cNvGrpSpPr/>
              <p:nvPr/>
            </p:nvGrpSpPr>
            <p:grpSpPr>
              <a:xfrm>
                <a:off x="8733958" y="29385486"/>
                <a:ext cx="1608544" cy="2363690"/>
                <a:chOff x="1000107" y="32784155"/>
                <a:chExt cx="1608544" cy="2363690"/>
              </a:xfrm>
            </p:grpSpPr>
            <p:grpSp>
              <p:nvGrpSpPr>
                <p:cNvPr id="115" name="Group 114"/>
                <p:cNvGrpSpPr/>
                <p:nvPr/>
              </p:nvGrpSpPr>
              <p:grpSpPr>
                <a:xfrm>
                  <a:off x="1329176" y="32784155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126" name="Rectangle 125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7" name="Rectangle 126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8" name="Rectangle 127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9" name="Rectangle 128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</p:grpSp>
            <p:grpSp>
              <p:nvGrpSpPr>
                <p:cNvPr id="116" name="Group 115"/>
                <p:cNvGrpSpPr/>
                <p:nvPr/>
              </p:nvGrpSpPr>
              <p:grpSpPr>
                <a:xfrm>
                  <a:off x="1167521" y="32886284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122" name="Rectangle 121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3" name="Rectangle 122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4" name="Rectangle 123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5" name="Rectangle 124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</p:grpSp>
            <p:grpSp>
              <p:nvGrpSpPr>
                <p:cNvPr id="117" name="Group 116"/>
                <p:cNvGrpSpPr/>
                <p:nvPr/>
              </p:nvGrpSpPr>
              <p:grpSpPr>
                <a:xfrm>
                  <a:off x="1000107" y="33001719"/>
                  <a:ext cx="1279475" cy="2146126"/>
                  <a:chOff x="3818423" y="33004339"/>
                  <a:chExt cx="1279475" cy="2146126"/>
                </a:xfrm>
              </p:grpSpPr>
              <p:sp>
                <p:nvSpPr>
                  <p:cNvPr id="118" name="Rectangle 117"/>
                  <p:cNvSpPr/>
                  <p:nvPr/>
                </p:nvSpPr>
                <p:spPr bwMode="auto">
                  <a:xfrm>
                    <a:off x="3864115" y="3501637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19" name="Rectangle 118"/>
                  <p:cNvSpPr/>
                  <p:nvPr/>
                </p:nvSpPr>
                <p:spPr bwMode="auto">
                  <a:xfrm>
                    <a:off x="4858616" y="35013753"/>
                    <a:ext cx="161107" cy="134092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0">
                    <a:schemeClr val="dk1"/>
                  </a:lnRef>
                  <a:fillRef idx="3">
                    <a:schemeClr val="dk1"/>
                  </a:fillRef>
                  <a:effectRef idx="3">
                    <a:schemeClr val="dk1"/>
                  </a:effectRef>
                  <a:fontRef idx="minor">
                    <a:schemeClr val="lt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0" name="Rectangle 119"/>
                  <p:cNvSpPr/>
                  <p:nvPr/>
                </p:nvSpPr>
                <p:spPr bwMode="auto">
                  <a:xfrm>
                    <a:off x="3818423" y="33004339"/>
                    <a:ext cx="1279475" cy="1993928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  <a:scene3d>
                    <a:camera prst="orthographicFront"/>
                    <a:lightRig rig="threePt" dir="t"/>
                  </a:scene3d>
                  <a:sp3d>
                    <a:bevelT/>
                  </a:sp3d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ctr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dirty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  <p:sp>
                <p:nvSpPr>
                  <p:cNvPr id="121" name="Rectangle 120"/>
                  <p:cNvSpPr/>
                  <p:nvPr/>
                </p:nvSpPr>
                <p:spPr bwMode="auto">
                  <a:xfrm>
                    <a:off x="3883165" y="33381668"/>
                    <a:ext cx="435154" cy="607501"/>
                  </a:xfrm>
                  <a:prstGeom prst="rect">
                    <a:avLst/>
                  </a:prstGeom>
                  <a:ln>
                    <a:headEnd type="none" w="med" len="med"/>
                    <a:tailEnd type="none" w="med" len="med"/>
                  </a:ln>
                </p:spPr>
                <p:style>
                  <a:lnRef idx="1">
                    <a:schemeClr val="dk1"/>
                  </a:lnRef>
                  <a:fillRef idx="2">
                    <a:schemeClr val="dk1"/>
                  </a:fillRef>
                  <a:effectRef idx="1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</a:bodyPr>
                  <a:lstStyle/>
                  <a:p>
                    <a:pPr marL="0" marR="0" indent="0" algn="l" defTabSz="4175125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0" lang="en-US" sz="6000" b="0" i="0" u="none" strike="noStrike" cap="none" normalizeH="0" baseline="0" smtClean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</a:endParaRPr>
                  </a:p>
                </p:txBody>
              </p:sp>
            </p:grpSp>
          </p:grpSp>
          <p:sp>
            <p:nvSpPr>
              <p:cNvPr id="114" name="TextBox 113"/>
              <p:cNvSpPr txBox="1"/>
              <p:nvPr/>
            </p:nvSpPr>
            <p:spPr>
              <a:xfrm>
                <a:off x="8696374" y="30713403"/>
                <a:ext cx="1258330" cy="76474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4800" b="1" dirty="0" smtClean="0"/>
                  <a:t>Tape</a:t>
                </a:r>
              </a:p>
              <a:p>
                <a:r>
                  <a:rPr lang="en-US" sz="4800" b="1" dirty="0" smtClean="0"/>
                  <a:t>libraries</a:t>
                </a:r>
                <a:endParaRPr lang="en-US" sz="4800" b="1" dirty="0"/>
              </a:p>
            </p:txBody>
          </p:sp>
        </p:grpSp>
        <p:sp>
          <p:nvSpPr>
            <p:cNvPr id="100" name="Rounded Rectangle 99"/>
            <p:cNvSpPr/>
            <p:nvPr/>
          </p:nvSpPr>
          <p:spPr bwMode="auto">
            <a:xfrm>
              <a:off x="2993225" y="26755516"/>
              <a:ext cx="2425190" cy="666106"/>
            </a:xfrm>
            <a:prstGeom prst="roundRect">
              <a:avLst/>
            </a:prstGeom>
            <a:ln>
              <a:headEnd type="none" w="med" len="med"/>
              <a:tailEnd type="none" w="med" len="med"/>
            </a:ln>
          </p:spPr>
          <p:style>
            <a:lnRef idx="1">
              <a:schemeClr val="dk1"/>
            </a:lnRef>
            <a:fillRef idx="2">
              <a:schemeClr val="dk1"/>
            </a:fillRef>
            <a:effectRef idx="1">
              <a:schemeClr val="dk1"/>
            </a:effectRef>
            <a:fontRef idx="minor">
              <a:schemeClr val="dk1"/>
            </a:fontRef>
          </p:style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417512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6000" b="1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rPr>
                <a:t>EOS</a:t>
              </a:r>
            </a:p>
          </p:txBody>
        </p:sp>
        <p:grpSp>
          <p:nvGrpSpPr>
            <p:cNvPr id="101" name="Group 100"/>
            <p:cNvGrpSpPr/>
            <p:nvPr/>
          </p:nvGrpSpPr>
          <p:grpSpPr>
            <a:xfrm>
              <a:off x="5533213" y="29570317"/>
              <a:ext cx="1402298" cy="803857"/>
              <a:chOff x="5621571" y="30779411"/>
              <a:chExt cx="1402298" cy="803857"/>
            </a:xfrm>
          </p:grpSpPr>
          <p:sp>
            <p:nvSpPr>
              <p:cNvPr id="111" name="Left-Right Arrow 110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112" name="TextBox 111"/>
              <p:cNvSpPr txBox="1"/>
              <p:nvPr/>
            </p:nvSpPr>
            <p:spPr>
              <a:xfrm>
                <a:off x="5987598" y="30983271"/>
                <a:ext cx="670246" cy="374875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4400" dirty="0" smtClean="0"/>
                  <a:t>Files</a:t>
                </a:r>
                <a:endParaRPr lang="en-US" sz="4400" dirty="0"/>
              </a:p>
            </p:txBody>
          </p:sp>
        </p:grpSp>
        <p:grpSp>
          <p:nvGrpSpPr>
            <p:cNvPr id="102" name="Group 101"/>
            <p:cNvGrpSpPr/>
            <p:nvPr/>
          </p:nvGrpSpPr>
          <p:grpSpPr>
            <a:xfrm rot="2400000">
              <a:off x="1584649" y="29115348"/>
              <a:ext cx="1402298" cy="803857"/>
              <a:chOff x="5621571" y="30779411"/>
              <a:chExt cx="1402298" cy="803857"/>
            </a:xfrm>
          </p:grpSpPr>
          <p:sp>
            <p:nvSpPr>
              <p:cNvPr id="109" name="Left-Right Arrow 108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110" name="TextBox 109"/>
              <p:cNvSpPr txBox="1"/>
              <p:nvPr/>
            </p:nvSpPr>
            <p:spPr>
              <a:xfrm>
                <a:off x="5987599" y="30983271"/>
                <a:ext cx="670246" cy="374875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4400" dirty="0" smtClean="0"/>
                  <a:t>Files</a:t>
                </a:r>
                <a:endParaRPr lang="en-US" sz="4400" dirty="0"/>
              </a:p>
            </p:txBody>
          </p:sp>
        </p:grpSp>
        <p:grpSp>
          <p:nvGrpSpPr>
            <p:cNvPr id="103" name="Group 102"/>
            <p:cNvGrpSpPr/>
            <p:nvPr/>
          </p:nvGrpSpPr>
          <p:grpSpPr>
            <a:xfrm rot="-2400000">
              <a:off x="1543731" y="27160288"/>
              <a:ext cx="1402298" cy="803857"/>
              <a:chOff x="5621571" y="30779411"/>
              <a:chExt cx="1402298" cy="803857"/>
            </a:xfrm>
          </p:grpSpPr>
          <p:sp>
            <p:nvSpPr>
              <p:cNvPr id="107" name="Left-Right Arrow 106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108" name="TextBox 107"/>
              <p:cNvSpPr txBox="1"/>
              <p:nvPr/>
            </p:nvSpPr>
            <p:spPr>
              <a:xfrm>
                <a:off x="5987598" y="30983270"/>
                <a:ext cx="670246" cy="374875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4400" dirty="0" smtClean="0"/>
                  <a:t>Files</a:t>
                </a:r>
                <a:endParaRPr lang="en-US" sz="4400" dirty="0"/>
              </a:p>
            </p:txBody>
          </p:sp>
        </p:grpSp>
        <p:grpSp>
          <p:nvGrpSpPr>
            <p:cNvPr id="104" name="Group 103"/>
            <p:cNvGrpSpPr/>
            <p:nvPr/>
          </p:nvGrpSpPr>
          <p:grpSpPr>
            <a:xfrm rot="5400000">
              <a:off x="3189270" y="28135817"/>
              <a:ext cx="2030810" cy="803857"/>
              <a:chOff x="5621571" y="30779411"/>
              <a:chExt cx="1402298" cy="803857"/>
            </a:xfrm>
          </p:grpSpPr>
          <p:sp>
            <p:nvSpPr>
              <p:cNvPr id="105" name="Left-Right Arrow 104"/>
              <p:cNvSpPr/>
              <p:nvPr/>
            </p:nvSpPr>
            <p:spPr bwMode="auto">
              <a:xfrm>
                <a:off x="5621571" y="30779411"/>
                <a:ext cx="1402298" cy="803857"/>
              </a:xfrm>
              <a:prstGeom prst="leftRightArrow">
                <a:avLst>
                  <a:gd name="adj1" fmla="val 47424"/>
                  <a:gd name="adj2" fmla="val 38148"/>
                </a:avLst>
              </a:prstGeom>
              <a:solidFill>
                <a:schemeClr val="bg1">
                  <a:lumMod val="85000"/>
                </a:schemeClr>
              </a:solidFill>
              <a:ln w="9525" cap="flat" cmpd="sng" algn="ctr">
                <a:solidFill>
                  <a:srgbClr val="777777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squar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4175125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0" lang="en-US" sz="4400" b="0" i="0" u="none" strike="noStrike" cap="none" normalizeH="0" baseline="0" dirty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</a:endParaRPr>
              </a:p>
            </p:txBody>
          </p:sp>
          <p:sp>
            <p:nvSpPr>
              <p:cNvPr id="106" name="TextBox 105"/>
              <p:cNvSpPr txBox="1"/>
              <p:nvPr/>
            </p:nvSpPr>
            <p:spPr>
              <a:xfrm>
                <a:off x="6091313" y="30983268"/>
                <a:ext cx="462812" cy="374875"/>
              </a:xfrm>
              <a:prstGeom prst="rect">
                <a:avLst/>
              </a:prstGeom>
              <a:noFill/>
            </p:spPr>
            <p:txBody>
              <a:bodyPr wrap="none" rtlCol="0" anchor="ctr" anchorCtr="0">
                <a:spAutoFit/>
              </a:bodyPr>
              <a:lstStyle/>
              <a:p>
                <a:pPr algn="ctr"/>
                <a:r>
                  <a:rPr lang="en-US" sz="4400" dirty="0" smtClean="0"/>
                  <a:t>Files</a:t>
                </a:r>
                <a:endParaRPr lang="en-US" sz="4400" dirty="0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627145309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1751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1751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8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20102AF2D0053428879FE67D37F1E44" ma:contentTypeVersion="0" ma:contentTypeDescription="Create a new document." ma:contentTypeScope="" ma:versionID="737cfe8c20b4f56d95eeedd7ff508c46">
  <xsd:schema xmlns:xsd="http://www.w3.org/2001/XMLSchema" xmlns:p="http://schemas.microsoft.com/office/2006/metadata/properties" targetNamespace="http://schemas.microsoft.com/office/2006/metadata/properties" ma:root="true" ma:fieldsID="4aeb20c0e3442673af7ee10786458764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/>
</p:properties>
</file>

<file path=customXml/itemProps1.xml><?xml version="1.0" encoding="utf-8"?>
<ds:datastoreItem xmlns:ds="http://schemas.openxmlformats.org/officeDocument/2006/customXml" ds:itemID="{87693937-2FEC-475A-8184-97AED892885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2.xml><?xml version="1.0" encoding="utf-8"?>
<ds:datastoreItem xmlns:ds="http://schemas.openxmlformats.org/officeDocument/2006/customXml" ds:itemID="{F61D2B26-5086-4609-A8CA-C116225763CA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A96DAC33-CFF7-41E7-85A5-6CB846289E2F}">
  <ds:schemaRefs>
    <ds:schemaRef ds:uri="http://schemas.microsoft.com/office/2006/metadata/properties"/>
    <ds:schemaRef ds:uri="http://purl.org/dc/terms/"/>
    <ds:schemaRef ds:uri="http://www.w3.org/XML/1998/namespace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45342</TotalTime>
  <Words>9</Words>
  <Application>Microsoft Office PowerPoint</Application>
  <PresentationFormat>Custom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Default Design</vt:lpstr>
      <vt:lpstr>PowerPoint Presentation</vt:lpstr>
    </vt:vector>
  </TitlesOfParts>
  <Company>CERN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IT-DM Poster template</dc:title>
  <dc:creator>Alberto Pace</dc:creator>
  <cp:lastModifiedBy>Steven Murray</cp:lastModifiedBy>
  <cp:revision>1006</cp:revision>
  <cp:lastPrinted>2016-09-30T08:16:07Z</cp:lastPrinted>
  <dcterms:created xsi:type="dcterms:W3CDTF">2012-05-09T09:55:47Z</dcterms:created>
  <dcterms:modified xsi:type="dcterms:W3CDTF">2017-01-19T08:53:29Z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0x010100320102AF2D0053428879FE67D37F1E44</vt:lpwstr>
  </property>
</Properties>
</file>